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331" r:id="rId2"/>
    <p:sldId id="599" r:id="rId3"/>
    <p:sldId id="579" r:id="rId4"/>
    <p:sldId id="596" r:id="rId5"/>
    <p:sldId id="580" r:id="rId6"/>
    <p:sldId id="594" r:id="rId7"/>
    <p:sldId id="598" r:id="rId8"/>
    <p:sldId id="530" r:id="rId9"/>
    <p:sldId id="585" r:id="rId10"/>
    <p:sldId id="593" r:id="rId11"/>
    <p:sldId id="514" r:id="rId12"/>
    <p:sldId id="635" r:id="rId13"/>
    <p:sldId id="581" r:id="rId14"/>
    <p:sldId id="261" r:id="rId15"/>
    <p:sldId id="263" r:id="rId16"/>
    <p:sldId id="327" r:id="rId17"/>
    <p:sldId id="480" r:id="rId18"/>
    <p:sldId id="269" r:id="rId19"/>
    <p:sldId id="268" r:id="rId20"/>
    <p:sldId id="417" r:id="rId21"/>
    <p:sldId id="416" r:id="rId22"/>
    <p:sldId id="418" r:id="rId23"/>
    <p:sldId id="419" r:id="rId24"/>
    <p:sldId id="421" r:id="rId25"/>
    <p:sldId id="535" r:id="rId26"/>
    <p:sldId id="423" r:id="rId27"/>
    <p:sldId id="499" r:id="rId28"/>
    <p:sldId id="601" r:id="rId29"/>
    <p:sldId id="569" r:id="rId30"/>
    <p:sldId id="570" r:id="rId31"/>
    <p:sldId id="571" r:id="rId32"/>
    <p:sldId id="425" r:id="rId33"/>
    <p:sldId id="547" r:id="rId34"/>
    <p:sldId id="559" r:id="rId35"/>
    <p:sldId id="429" r:id="rId36"/>
    <p:sldId id="549" r:id="rId37"/>
    <p:sldId id="560" r:id="rId38"/>
    <p:sldId id="550" r:id="rId39"/>
    <p:sldId id="551" r:id="rId40"/>
    <p:sldId id="552" r:id="rId41"/>
    <p:sldId id="613" r:id="rId42"/>
    <p:sldId id="485" r:id="rId43"/>
    <p:sldId id="424" r:id="rId44"/>
    <p:sldId id="342" r:id="rId45"/>
    <p:sldId id="341" r:id="rId46"/>
    <p:sldId id="340" r:id="rId47"/>
    <p:sldId id="339" r:id="rId48"/>
    <p:sldId id="343" r:id="rId49"/>
    <p:sldId id="428" r:id="rId50"/>
    <p:sldId id="548" r:id="rId51"/>
    <p:sldId id="466" r:id="rId52"/>
    <p:sldId id="431" r:id="rId53"/>
    <p:sldId id="556" r:id="rId54"/>
    <p:sldId id="558" r:id="rId55"/>
    <p:sldId id="444" r:id="rId56"/>
    <p:sldId id="452" r:id="rId57"/>
    <p:sldId id="503" r:id="rId58"/>
    <p:sldId id="432" r:id="rId59"/>
    <p:sldId id="537" r:id="rId60"/>
    <p:sldId id="562" r:id="rId61"/>
    <p:sldId id="608" r:id="rId62"/>
    <p:sldId id="451" r:id="rId63"/>
    <p:sldId id="518" r:id="rId64"/>
    <p:sldId id="578" r:id="rId65"/>
    <p:sldId id="602" r:id="rId66"/>
    <p:sldId id="603" r:id="rId67"/>
    <p:sldId id="607" r:id="rId68"/>
    <p:sldId id="604" r:id="rId69"/>
    <p:sldId id="563" r:id="rId70"/>
    <p:sldId id="515" r:id="rId71"/>
    <p:sldId id="633" r:id="rId72"/>
    <p:sldId id="634" r:id="rId73"/>
    <p:sldId id="609" r:id="rId74"/>
    <p:sldId id="504" r:id="rId75"/>
    <p:sldId id="612" r:id="rId76"/>
    <p:sldId id="543" r:id="rId77"/>
    <p:sldId id="538" r:id="rId78"/>
    <p:sldId id="536" r:id="rId79"/>
    <p:sldId id="539" r:id="rId80"/>
    <p:sldId id="605" r:id="rId81"/>
    <p:sldId id="606" r:id="rId82"/>
    <p:sldId id="528" r:id="rId83"/>
    <p:sldId id="525" r:id="rId84"/>
    <p:sldId id="610" r:id="rId85"/>
    <p:sldId id="611" r:id="rId86"/>
    <p:sldId id="520" r:id="rId87"/>
    <p:sldId id="529" r:id="rId88"/>
    <p:sldId id="522" r:id="rId89"/>
    <p:sldId id="540" r:id="rId90"/>
    <p:sldId id="445" r:id="rId91"/>
    <p:sldId id="433" r:id="rId92"/>
    <p:sldId id="457" r:id="rId93"/>
    <p:sldId id="456" r:id="rId94"/>
    <p:sldId id="568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E027"/>
    <a:srgbClr val="D226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79" d="100"/>
          <a:sy n="79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Kim" userId="d39d342fa9446bf4" providerId="LiveId" clId="{D26BDA1E-D458-469A-A217-5A7216732C70}"/>
    <pc:docChg chg="undo redo custSel addSld delSld modSld sldOrd">
      <pc:chgData name="Andreas Kim" userId="d39d342fa9446bf4" providerId="LiveId" clId="{D26BDA1E-D458-469A-A217-5A7216732C70}" dt="2025-02-18T05:52:18.602" v="2545" actId="207"/>
      <pc:docMkLst>
        <pc:docMk/>
      </pc:docMkLst>
      <pc:sldChg chg="add del">
        <pc:chgData name="Andreas Kim" userId="d39d342fa9446bf4" providerId="LiveId" clId="{D26BDA1E-D458-469A-A217-5A7216732C70}" dt="2024-11-06T00:01:40.792" v="364" actId="47"/>
        <pc:sldMkLst>
          <pc:docMk/>
          <pc:sldMk cId="113670295" sldId="261"/>
        </pc:sldMkLst>
      </pc:sldChg>
      <pc:sldChg chg="del">
        <pc:chgData name="Andreas Kim" userId="d39d342fa9446bf4" providerId="LiveId" clId="{D26BDA1E-D458-469A-A217-5A7216732C70}" dt="2024-11-06T00:01:13.246" v="360" actId="47"/>
        <pc:sldMkLst>
          <pc:docMk/>
          <pc:sldMk cId="3028960017" sldId="329"/>
        </pc:sldMkLst>
      </pc:sldChg>
      <pc:sldChg chg="modSp mod">
        <pc:chgData name="Andreas Kim" userId="d39d342fa9446bf4" providerId="LiveId" clId="{D26BDA1E-D458-469A-A217-5A7216732C70}" dt="2025-01-21T00:17:51.405" v="2365" actId="20577"/>
        <pc:sldMkLst>
          <pc:docMk/>
          <pc:sldMk cId="891450682" sldId="331"/>
        </pc:sldMkLst>
        <pc:spChg chg="mod">
          <ac:chgData name="Andreas Kim" userId="d39d342fa9446bf4" providerId="LiveId" clId="{D26BDA1E-D458-469A-A217-5A7216732C70}" dt="2025-01-21T00:17:51.405" v="2365" actId="20577"/>
          <ac:spMkLst>
            <pc:docMk/>
            <pc:sldMk cId="891450682" sldId="331"/>
            <ac:spMk id="3" creationId="{113B180F-5C71-936A-34FA-CFDB04A97AE5}"/>
          </ac:spMkLst>
        </pc:spChg>
      </pc:sldChg>
      <pc:sldChg chg="del">
        <pc:chgData name="Andreas Kim" userId="d39d342fa9446bf4" providerId="LiveId" clId="{D26BDA1E-D458-469A-A217-5A7216732C70}" dt="2024-11-04T07:23:48.547" v="7" actId="47"/>
        <pc:sldMkLst>
          <pc:docMk/>
          <pc:sldMk cId="1669077636" sldId="337"/>
        </pc:sldMkLst>
      </pc:sldChg>
      <pc:sldChg chg="add del">
        <pc:chgData name="Andreas Kim" userId="d39d342fa9446bf4" providerId="LiveId" clId="{D26BDA1E-D458-469A-A217-5A7216732C70}" dt="2025-01-09T01:20:23.458" v="1642" actId="2696"/>
        <pc:sldMkLst>
          <pc:docMk/>
          <pc:sldMk cId="2049126380" sldId="377"/>
        </pc:sldMkLst>
      </pc:sldChg>
      <pc:sldChg chg="add del">
        <pc:chgData name="Andreas Kim" userId="d39d342fa9446bf4" providerId="LiveId" clId="{D26BDA1E-D458-469A-A217-5A7216732C70}" dt="2025-01-09T03:20:40.258" v="1798" actId="47"/>
        <pc:sldMkLst>
          <pc:docMk/>
          <pc:sldMk cId="2274587699" sldId="377"/>
        </pc:sldMkLst>
      </pc:sldChg>
      <pc:sldChg chg="add">
        <pc:chgData name="Andreas Kim" userId="d39d342fa9446bf4" providerId="LiveId" clId="{D26BDA1E-D458-469A-A217-5A7216732C70}" dt="2025-01-09T01:20:30.932" v="1643"/>
        <pc:sldMkLst>
          <pc:docMk/>
          <pc:sldMk cId="2459643935" sldId="378"/>
        </pc:sldMkLst>
      </pc:sldChg>
      <pc:sldChg chg="add del">
        <pc:chgData name="Andreas Kim" userId="d39d342fa9446bf4" providerId="LiveId" clId="{D26BDA1E-D458-469A-A217-5A7216732C70}" dt="2025-01-09T01:20:23.458" v="1642" actId="2696"/>
        <pc:sldMkLst>
          <pc:docMk/>
          <pc:sldMk cId="3819327485" sldId="378"/>
        </pc:sldMkLst>
      </pc:sldChg>
      <pc:sldChg chg="add del">
        <pc:chgData name="Andreas Kim" userId="d39d342fa9446bf4" providerId="LiveId" clId="{D26BDA1E-D458-469A-A217-5A7216732C70}" dt="2025-01-09T01:20:23.458" v="1642" actId="2696"/>
        <pc:sldMkLst>
          <pc:docMk/>
          <pc:sldMk cId="152250640" sldId="382"/>
        </pc:sldMkLst>
      </pc:sldChg>
      <pc:sldChg chg="add del">
        <pc:chgData name="Andreas Kim" userId="d39d342fa9446bf4" providerId="LiveId" clId="{D26BDA1E-D458-469A-A217-5A7216732C70}" dt="2025-01-09T03:20:36.926" v="1797" actId="47"/>
        <pc:sldMkLst>
          <pc:docMk/>
          <pc:sldMk cId="1351315183" sldId="382"/>
        </pc:sldMkLst>
      </pc:sldChg>
      <pc:sldChg chg="add">
        <pc:chgData name="Andreas Kim" userId="d39d342fa9446bf4" providerId="LiveId" clId="{D26BDA1E-D458-469A-A217-5A7216732C70}" dt="2025-01-09T01:20:30.932" v="1643"/>
        <pc:sldMkLst>
          <pc:docMk/>
          <pc:sldMk cId="2636274895" sldId="385"/>
        </pc:sldMkLst>
      </pc:sldChg>
      <pc:sldChg chg="add del">
        <pc:chgData name="Andreas Kim" userId="d39d342fa9446bf4" providerId="LiveId" clId="{D26BDA1E-D458-469A-A217-5A7216732C70}" dt="2025-01-09T01:20:23.458" v="1642" actId="2696"/>
        <pc:sldMkLst>
          <pc:docMk/>
          <pc:sldMk cId="3427543335" sldId="385"/>
        </pc:sldMkLst>
      </pc:sldChg>
      <pc:sldChg chg="modSp mod">
        <pc:chgData name="Andreas Kim" userId="d39d342fa9446bf4" providerId="LiveId" clId="{D26BDA1E-D458-469A-A217-5A7216732C70}" dt="2025-02-04T00:18:41.898" v="2402" actId="207"/>
        <pc:sldMkLst>
          <pc:docMk/>
          <pc:sldMk cId="2847115034" sldId="408"/>
        </pc:sldMkLst>
        <pc:spChg chg="mod">
          <ac:chgData name="Andreas Kim" userId="d39d342fa9446bf4" providerId="LiveId" clId="{D26BDA1E-D458-469A-A217-5A7216732C70}" dt="2024-11-13T00:12:49.773" v="801" actId="20577"/>
          <ac:spMkLst>
            <pc:docMk/>
            <pc:sldMk cId="2847115034" sldId="408"/>
            <ac:spMk id="4" creationId="{D81DD46F-943C-34DC-93C9-177786BB29D0}"/>
          </ac:spMkLst>
        </pc:spChg>
        <pc:spChg chg="mod">
          <ac:chgData name="Andreas Kim" userId="d39d342fa9446bf4" providerId="LiveId" clId="{D26BDA1E-D458-469A-A217-5A7216732C70}" dt="2025-02-04T00:18:41.898" v="2402" actId="207"/>
          <ac:spMkLst>
            <pc:docMk/>
            <pc:sldMk cId="2847115034" sldId="408"/>
            <ac:spMk id="5" creationId="{18299652-9C66-95BE-AF20-D383D11B758D}"/>
          </ac:spMkLst>
        </pc:spChg>
      </pc:sldChg>
      <pc:sldChg chg="modSp del mod">
        <pc:chgData name="Andreas Kim" userId="d39d342fa9446bf4" providerId="LiveId" clId="{D26BDA1E-D458-469A-A217-5A7216732C70}" dt="2024-11-16T01:24:55.622" v="951" actId="47"/>
        <pc:sldMkLst>
          <pc:docMk/>
          <pc:sldMk cId="1880280439" sldId="409"/>
        </pc:sldMkLst>
        <pc:spChg chg="mod">
          <ac:chgData name="Andreas Kim" userId="d39d342fa9446bf4" providerId="LiveId" clId="{D26BDA1E-D458-469A-A217-5A7216732C70}" dt="2024-11-13T00:13:14.864" v="805" actId="207"/>
          <ac:spMkLst>
            <pc:docMk/>
            <pc:sldMk cId="1880280439" sldId="409"/>
            <ac:spMk id="4" creationId="{D81DD46F-943C-34DC-93C9-177786BB29D0}"/>
          </ac:spMkLst>
        </pc:spChg>
      </pc:sldChg>
      <pc:sldChg chg="del">
        <pc:chgData name="Andreas Kim" userId="d39d342fa9446bf4" providerId="LiveId" clId="{D26BDA1E-D458-469A-A217-5A7216732C70}" dt="2024-11-16T01:24:56.885" v="952" actId="47"/>
        <pc:sldMkLst>
          <pc:docMk/>
          <pc:sldMk cId="3847892962" sldId="410"/>
        </pc:sldMkLst>
      </pc:sldChg>
      <pc:sldChg chg="del">
        <pc:chgData name="Andreas Kim" userId="d39d342fa9446bf4" providerId="LiveId" clId="{D26BDA1E-D458-469A-A217-5A7216732C70}" dt="2024-11-06T00:01:27.860" v="361" actId="47"/>
        <pc:sldMkLst>
          <pc:docMk/>
          <pc:sldMk cId="3734157306" sldId="411"/>
        </pc:sldMkLst>
      </pc:sldChg>
      <pc:sldChg chg="del">
        <pc:chgData name="Andreas Kim" userId="d39d342fa9446bf4" providerId="LiveId" clId="{D26BDA1E-D458-469A-A217-5A7216732C70}" dt="2024-11-06T00:01:30.976" v="362" actId="47"/>
        <pc:sldMkLst>
          <pc:docMk/>
          <pc:sldMk cId="36881288" sldId="412"/>
        </pc:sldMkLst>
      </pc:sldChg>
      <pc:sldChg chg="del">
        <pc:chgData name="Andreas Kim" userId="d39d342fa9446bf4" providerId="LiveId" clId="{D26BDA1E-D458-469A-A217-5A7216732C70}" dt="2024-11-05T11:14:18.718" v="354" actId="47"/>
        <pc:sldMkLst>
          <pc:docMk/>
          <pc:sldMk cId="222808310" sldId="414"/>
        </pc:sldMkLst>
      </pc:sldChg>
      <pc:sldChg chg="addSp modSp mod modAnim">
        <pc:chgData name="Andreas Kim" userId="d39d342fa9446bf4" providerId="LiveId" clId="{D26BDA1E-D458-469A-A217-5A7216732C70}" dt="2025-01-16T00:12:57.314" v="1801"/>
        <pc:sldMkLst>
          <pc:docMk/>
          <pc:sldMk cId="3499117196" sldId="417"/>
        </pc:sldMkLst>
        <pc:spChg chg="mod">
          <ac:chgData name="Andreas Kim" userId="d39d342fa9446bf4" providerId="LiveId" clId="{D26BDA1E-D458-469A-A217-5A7216732C70}" dt="2024-11-04T07:24:15.384" v="21" actId="20577"/>
          <ac:spMkLst>
            <pc:docMk/>
            <pc:sldMk cId="3499117196" sldId="417"/>
            <ac:spMk id="2" creationId="{8045808F-8C32-5C2A-47D0-17DB632C41B3}"/>
          </ac:spMkLst>
        </pc:spChg>
        <pc:spChg chg="add mod">
          <ac:chgData name="Andreas Kim" userId="d39d342fa9446bf4" providerId="LiveId" clId="{D26BDA1E-D458-469A-A217-5A7216732C70}" dt="2025-01-16T00:12:52.109" v="1800"/>
          <ac:spMkLst>
            <pc:docMk/>
            <pc:sldMk cId="3499117196" sldId="417"/>
            <ac:spMk id="4" creationId="{B7E4607E-78E2-D86F-06C1-BA3F7013607A}"/>
          </ac:spMkLst>
        </pc:spChg>
      </pc:sldChg>
      <pc:sldChg chg="addSp delSp modSp mod modAnim">
        <pc:chgData name="Andreas Kim" userId="d39d342fa9446bf4" providerId="LiveId" clId="{D26BDA1E-D458-469A-A217-5A7216732C70}" dt="2025-01-16T00:14:14.747" v="1809"/>
        <pc:sldMkLst>
          <pc:docMk/>
          <pc:sldMk cId="2283999565" sldId="418"/>
        </pc:sldMkLst>
        <pc:spChg chg="add del mod">
          <ac:chgData name="Andreas Kim" userId="d39d342fa9446bf4" providerId="LiveId" clId="{D26BDA1E-D458-469A-A217-5A7216732C70}" dt="2025-01-16T00:13:43.122" v="1803" actId="478"/>
          <ac:spMkLst>
            <pc:docMk/>
            <pc:sldMk cId="2283999565" sldId="418"/>
            <ac:spMk id="4" creationId="{2832A2D7-CDB1-E6C6-BE3D-222DB282135E}"/>
          </ac:spMkLst>
        </pc:spChg>
        <pc:spChg chg="add del mod">
          <ac:chgData name="Andreas Kim" userId="d39d342fa9446bf4" providerId="LiveId" clId="{D26BDA1E-D458-469A-A217-5A7216732C70}" dt="2025-01-16T00:14:00.340" v="1807"/>
          <ac:spMkLst>
            <pc:docMk/>
            <pc:sldMk cId="2283999565" sldId="418"/>
            <ac:spMk id="5" creationId="{E029CB03-3113-B053-FF83-D36A93372390}"/>
          </ac:spMkLst>
        </pc:spChg>
        <pc:spChg chg="add mod">
          <ac:chgData name="Andreas Kim" userId="d39d342fa9446bf4" providerId="LiveId" clId="{D26BDA1E-D458-469A-A217-5A7216732C70}" dt="2025-01-16T00:14:10.375" v="1808"/>
          <ac:spMkLst>
            <pc:docMk/>
            <pc:sldMk cId="2283999565" sldId="418"/>
            <ac:spMk id="6" creationId="{01095E48-11F1-8CF0-6DF0-E1A2ABE5F9B0}"/>
          </ac:spMkLst>
        </pc:spChg>
      </pc:sldChg>
      <pc:sldChg chg="del">
        <pc:chgData name="Andreas Kim" userId="d39d342fa9446bf4" providerId="LiveId" clId="{D26BDA1E-D458-469A-A217-5A7216732C70}" dt="2024-11-26T12:12:03.812" v="1444" actId="2696"/>
        <pc:sldMkLst>
          <pc:docMk/>
          <pc:sldMk cId="1467326819" sldId="420"/>
        </pc:sldMkLst>
      </pc:sldChg>
      <pc:sldChg chg="modSp add del mod">
        <pc:chgData name="Andreas Kim" userId="d39d342fa9446bf4" providerId="LiveId" clId="{D26BDA1E-D458-469A-A217-5A7216732C70}" dt="2025-01-09T01:33:36.704" v="1661" actId="2696"/>
        <pc:sldMkLst>
          <pc:docMk/>
          <pc:sldMk cId="2267966487" sldId="420"/>
        </pc:sldMkLst>
        <pc:spChg chg="mod">
          <ac:chgData name="Andreas Kim" userId="d39d342fa9446bf4" providerId="LiveId" clId="{D26BDA1E-D458-469A-A217-5A7216732C70}" dt="2024-12-26T01:10:44.557" v="1590" actId="20577"/>
          <ac:spMkLst>
            <pc:docMk/>
            <pc:sldMk cId="2267966487" sldId="420"/>
            <ac:spMk id="4" creationId="{BCE1790A-B692-446D-1A1D-AF984C91F990}"/>
          </ac:spMkLst>
        </pc:spChg>
      </pc:sldChg>
      <pc:sldChg chg="add del">
        <pc:chgData name="Andreas Kim" userId="d39d342fa9446bf4" providerId="LiveId" clId="{D26BDA1E-D458-469A-A217-5A7216732C70}" dt="2025-01-09T01:21:04.924" v="1644" actId="2696"/>
        <pc:sldMkLst>
          <pc:docMk/>
          <pc:sldMk cId="797126383" sldId="422"/>
        </pc:sldMkLst>
      </pc:sldChg>
      <pc:sldChg chg="add">
        <pc:chgData name="Andreas Kim" userId="d39d342fa9446bf4" providerId="LiveId" clId="{D26BDA1E-D458-469A-A217-5A7216732C70}" dt="2025-01-09T01:21:28.025" v="1645"/>
        <pc:sldMkLst>
          <pc:docMk/>
          <pc:sldMk cId="1341382117" sldId="422"/>
        </pc:sldMkLst>
      </pc:sldChg>
      <pc:sldChg chg="addSp modSp mod modAnim">
        <pc:chgData name="Andreas Kim" userId="d39d342fa9446bf4" providerId="LiveId" clId="{D26BDA1E-D458-469A-A217-5A7216732C70}" dt="2025-01-16T00:15:17.981" v="1832"/>
        <pc:sldMkLst>
          <pc:docMk/>
          <pc:sldMk cId="2679386025" sldId="425"/>
        </pc:sldMkLst>
        <pc:spChg chg="add mod">
          <ac:chgData name="Andreas Kim" userId="d39d342fa9446bf4" providerId="LiveId" clId="{D26BDA1E-D458-469A-A217-5A7216732C70}" dt="2025-01-16T00:15:15.027" v="1831" actId="1037"/>
          <ac:spMkLst>
            <pc:docMk/>
            <pc:sldMk cId="2679386025" sldId="425"/>
            <ac:spMk id="4" creationId="{09A3DCE6-49D1-0FC5-2666-2AB7BA53CE75}"/>
          </ac:spMkLst>
        </pc:spChg>
      </pc:sldChg>
      <pc:sldChg chg="modSp mod">
        <pc:chgData name="Andreas Kim" userId="d39d342fa9446bf4" providerId="LiveId" clId="{D26BDA1E-D458-469A-A217-5A7216732C70}" dt="2024-12-26T01:10:54.831" v="1592" actId="20577"/>
        <pc:sldMkLst>
          <pc:docMk/>
          <pc:sldMk cId="898862982" sldId="429"/>
        </pc:sldMkLst>
        <pc:spChg chg="mod">
          <ac:chgData name="Andreas Kim" userId="d39d342fa9446bf4" providerId="LiveId" clId="{D26BDA1E-D458-469A-A217-5A7216732C70}" dt="2024-12-26T01:10:54.831" v="1592" actId="20577"/>
          <ac:spMkLst>
            <pc:docMk/>
            <pc:sldMk cId="898862982" sldId="429"/>
            <ac:spMk id="4" creationId="{BCE1790A-B692-446D-1A1D-AF984C91F990}"/>
          </ac:spMkLst>
        </pc:spChg>
      </pc:sldChg>
      <pc:sldChg chg="modSp mod">
        <pc:chgData name="Andreas Kim" userId="d39d342fa9446bf4" providerId="LiveId" clId="{D26BDA1E-D458-469A-A217-5A7216732C70}" dt="2024-11-16T01:51:55.192" v="1038" actId="313"/>
        <pc:sldMkLst>
          <pc:docMk/>
          <pc:sldMk cId="725286366" sldId="431"/>
        </pc:sldMkLst>
        <pc:spChg chg="mod">
          <ac:chgData name="Andreas Kim" userId="d39d342fa9446bf4" providerId="LiveId" clId="{D26BDA1E-D458-469A-A217-5A7216732C70}" dt="2024-11-16T01:51:55.192" v="1038" actId="313"/>
          <ac:spMkLst>
            <pc:docMk/>
            <pc:sldMk cId="725286366" sldId="431"/>
            <ac:spMk id="2" creationId="{8045808F-8C32-5C2A-47D0-17DB632C41B3}"/>
          </ac:spMkLst>
        </pc:spChg>
      </pc:sldChg>
      <pc:sldChg chg="modSp mod">
        <pc:chgData name="Andreas Kim" userId="d39d342fa9446bf4" providerId="LiveId" clId="{D26BDA1E-D458-469A-A217-5A7216732C70}" dt="2024-11-16T01:52:01.448" v="1040" actId="313"/>
        <pc:sldMkLst>
          <pc:docMk/>
          <pc:sldMk cId="1408317031" sldId="432"/>
        </pc:sldMkLst>
        <pc:spChg chg="mod">
          <ac:chgData name="Andreas Kim" userId="d39d342fa9446bf4" providerId="LiveId" clId="{D26BDA1E-D458-469A-A217-5A7216732C70}" dt="2024-11-16T01:52:01.448" v="1040" actId="313"/>
          <ac:spMkLst>
            <pc:docMk/>
            <pc:sldMk cId="1408317031" sldId="432"/>
            <ac:spMk id="2" creationId="{8045808F-8C32-5C2A-47D0-17DB632C41B3}"/>
          </ac:spMkLst>
        </pc:spChg>
      </pc:sldChg>
      <pc:sldChg chg="modSp add del mod">
        <pc:chgData name="Andreas Kim" userId="d39d342fa9446bf4" providerId="LiveId" clId="{D26BDA1E-D458-469A-A217-5A7216732C70}" dt="2024-12-26T07:49:07.485" v="1611" actId="47"/>
        <pc:sldMkLst>
          <pc:docMk/>
          <pc:sldMk cId="4282124336" sldId="433"/>
        </pc:sldMkLst>
        <pc:spChg chg="mod">
          <ac:chgData name="Andreas Kim" userId="d39d342fa9446bf4" providerId="LiveId" clId="{D26BDA1E-D458-469A-A217-5A7216732C70}" dt="2024-11-16T01:52:07.035" v="1042" actId="313"/>
          <ac:spMkLst>
            <pc:docMk/>
            <pc:sldMk cId="4282124336" sldId="433"/>
            <ac:spMk id="2" creationId="{8045808F-8C32-5C2A-47D0-17DB632C41B3}"/>
          </ac:spMkLst>
        </pc:spChg>
      </pc:sldChg>
      <pc:sldChg chg="modSp mod ord">
        <pc:chgData name="Andreas Kim" userId="d39d342fa9446bf4" providerId="LiveId" clId="{D26BDA1E-D458-469A-A217-5A7216732C70}" dt="2025-01-09T01:42:46.514" v="1793" actId="20577"/>
        <pc:sldMkLst>
          <pc:docMk/>
          <pc:sldMk cId="232530930" sldId="444"/>
        </pc:sldMkLst>
        <pc:spChg chg="mod">
          <ac:chgData name="Andreas Kim" userId="d39d342fa9446bf4" providerId="LiveId" clId="{D26BDA1E-D458-469A-A217-5A7216732C70}" dt="2025-01-09T01:42:46.514" v="1793" actId="20577"/>
          <ac:spMkLst>
            <pc:docMk/>
            <pc:sldMk cId="232530930" sldId="444"/>
            <ac:spMk id="4" creationId="{BCE1790A-B692-446D-1A1D-AF984C91F990}"/>
          </ac:spMkLst>
        </pc:spChg>
        <pc:spChg chg="mod">
          <ac:chgData name="Andreas Kim" userId="d39d342fa9446bf4" providerId="LiveId" clId="{D26BDA1E-D458-469A-A217-5A7216732C70}" dt="2024-11-16T01:51:58.636" v="1039" actId="313"/>
          <ac:spMkLst>
            <pc:docMk/>
            <pc:sldMk cId="232530930" sldId="444"/>
            <ac:spMk id="5" creationId="{6B354A50-13DF-427D-C255-7E9A3A035802}"/>
          </ac:spMkLst>
        </pc:spChg>
      </pc:sldChg>
      <pc:sldChg chg="add del">
        <pc:chgData name="Andreas Kim" userId="d39d342fa9446bf4" providerId="LiveId" clId="{D26BDA1E-D458-469A-A217-5A7216732C70}" dt="2025-01-23T03:18:10.633" v="2400" actId="2696"/>
        <pc:sldMkLst>
          <pc:docMk/>
          <pc:sldMk cId="1074738137" sldId="445"/>
        </pc:sldMkLst>
      </pc:sldChg>
      <pc:sldChg chg="add">
        <pc:chgData name="Andreas Kim" userId="d39d342fa9446bf4" providerId="LiveId" clId="{D26BDA1E-D458-469A-A217-5A7216732C70}" dt="2025-01-23T03:19:32.851" v="2401"/>
        <pc:sldMkLst>
          <pc:docMk/>
          <pc:sldMk cId="2926321215" sldId="445"/>
        </pc:sldMkLst>
      </pc:sldChg>
      <pc:sldChg chg="modSp add del mod">
        <pc:chgData name="Andreas Kim" userId="d39d342fa9446bf4" providerId="LiveId" clId="{D26BDA1E-D458-469A-A217-5A7216732C70}" dt="2025-01-16T05:48:48.012" v="1928" actId="2696"/>
        <pc:sldMkLst>
          <pc:docMk/>
          <pc:sldMk cId="3332781649" sldId="445"/>
        </pc:sldMkLst>
        <pc:spChg chg="mod">
          <ac:chgData name="Andreas Kim" userId="d39d342fa9446bf4" providerId="LiveId" clId="{D26BDA1E-D458-469A-A217-5A7216732C70}" dt="2025-01-09T01:43:28.006" v="1795" actId="20577"/>
          <ac:spMkLst>
            <pc:docMk/>
            <pc:sldMk cId="3332781649" sldId="445"/>
            <ac:spMk id="4" creationId="{BCE1790A-B692-446D-1A1D-AF984C91F990}"/>
          </ac:spMkLst>
        </pc:spChg>
        <pc:spChg chg="mod">
          <ac:chgData name="Andreas Kim" userId="d39d342fa9446bf4" providerId="LiveId" clId="{D26BDA1E-D458-469A-A217-5A7216732C70}" dt="2024-11-16T01:50:16.345" v="1033" actId="20577"/>
          <ac:spMkLst>
            <pc:docMk/>
            <pc:sldMk cId="3332781649" sldId="445"/>
            <ac:spMk id="5" creationId="{6B354A50-13DF-427D-C255-7E9A3A035802}"/>
          </ac:spMkLst>
        </pc:spChg>
      </pc:sldChg>
      <pc:sldChg chg="add del">
        <pc:chgData name="Andreas Kim" userId="d39d342fa9446bf4" providerId="LiveId" clId="{D26BDA1E-D458-469A-A217-5A7216732C70}" dt="2025-01-09T00:14:17.107" v="1622" actId="47"/>
        <pc:sldMkLst>
          <pc:docMk/>
          <pc:sldMk cId="2958202513" sldId="449"/>
        </pc:sldMkLst>
      </pc:sldChg>
      <pc:sldChg chg="modSp del mod">
        <pc:chgData name="Andreas Kim" userId="d39d342fa9446bf4" providerId="LiveId" clId="{D26BDA1E-D458-469A-A217-5A7216732C70}" dt="2024-11-16T01:38:41.289" v="955" actId="47"/>
        <pc:sldMkLst>
          <pc:docMk/>
          <pc:sldMk cId="4019812843" sldId="449"/>
        </pc:sldMkLst>
        <pc:spChg chg="mod">
          <ac:chgData name="Andreas Kim" userId="d39d342fa9446bf4" providerId="LiveId" clId="{D26BDA1E-D458-469A-A217-5A7216732C70}" dt="2024-11-12T10:41:01.550" v="766" actId="20577"/>
          <ac:spMkLst>
            <pc:docMk/>
            <pc:sldMk cId="4019812843" sldId="449"/>
            <ac:spMk id="2" creationId="{79C4E009-12F0-0812-D45A-6EBF86AF376C}"/>
          </ac:spMkLst>
        </pc:spChg>
      </pc:sldChg>
      <pc:sldChg chg="del">
        <pc:chgData name="Andreas Kim" userId="d39d342fa9446bf4" providerId="LiveId" clId="{D26BDA1E-D458-469A-A217-5A7216732C70}" dt="2024-11-16T01:41:25.199" v="973" actId="47"/>
        <pc:sldMkLst>
          <pc:docMk/>
          <pc:sldMk cId="1349911383" sldId="450"/>
        </pc:sldMkLst>
      </pc:sldChg>
      <pc:sldChg chg="addSp delSp modSp mod modClrScheme chgLayout">
        <pc:chgData name="Andreas Kim" userId="d39d342fa9446bf4" providerId="LiveId" clId="{D26BDA1E-D458-469A-A217-5A7216732C70}" dt="2024-11-20T05:17:07.492" v="1365" actId="20577"/>
        <pc:sldMkLst>
          <pc:docMk/>
          <pc:sldMk cId="2202150476" sldId="451"/>
        </pc:sldMkLst>
        <pc:spChg chg="mod ord">
          <ac:chgData name="Andreas Kim" userId="d39d342fa9446bf4" providerId="LiveId" clId="{D26BDA1E-D458-469A-A217-5A7216732C70}" dt="2024-11-04T07:35:04.060" v="45" actId="700"/>
          <ac:spMkLst>
            <pc:docMk/>
            <pc:sldMk cId="2202150476" sldId="451"/>
            <ac:spMk id="2" creationId="{0059DB7C-CFB0-B997-300B-2DF09B57C649}"/>
          </ac:spMkLst>
        </pc:spChg>
        <pc:spChg chg="mod ord">
          <ac:chgData name="Andreas Kim" userId="d39d342fa9446bf4" providerId="LiveId" clId="{D26BDA1E-D458-469A-A217-5A7216732C70}" dt="2024-11-20T05:17:07.492" v="1365" actId="20577"/>
          <ac:spMkLst>
            <pc:docMk/>
            <pc:sldMk cId="2202150476" sldId="451"/>
            <ac:spMk id="3" creationId="{AB5CBD51-1900-7E18-1FE0-09B0EFCB5617}"/>
          </ac:spMkLst>
        </pc:spChg>
        <pc:spChg chg="add del mod ord">
          <ac:chgData name="Andreas Kim" userId="d39d342fa9446bf4" providerId="LiveId" clId="{D26BDA1E-D458-469A-A217-5A7216732C70}" dt="2024-11-04T07:41:01.797" v="63"/>
          <ac:spMkLst>
            <pc:docMk/>
            <pc:sldMk cId="2202150476" sldId="451"/>
            <ac:spMk id="4" creationId="{9F651C6B-04B8-7843-E97E-8A4405533387}"/>
          </ac:spMkLst>
        </pc:spChg>
        <pc:picChg chg="add mod">
          <ac:chgData name="Andreas Kim" userId="d39d342fa9446bf4" providerId="LiveId" clId="{D26BDA1E-D458-469A-A217-5A7216732C70}" dt="2024-11-04T07:41:01.797" v="63"/>
          <ac:picMkLst>
            <pc:docMk/>
            <pc:sldMk cId="2202150476" sldId="451"/>
            <ac:picMk id="5" creationId="{5F0E3990-511D-D4F9-B842-837DEFD9E2C2}"/>
          </ac:picMkLst>
        </pc:picChg>
      </pc:sldChg>
      <pc:sldChg chg="ord">
        <pc:chgData name="Andreas Kim" userId="d39d342fa9446bf4" providerId="LiveId" clId="{D26BDA1E-D458-469A-A217-5A7216732C70}" dt="2024-11-26T12:15:52.268" v="1451"/>
        <pc:sldMkLst>
          <pc:docMk/>
          <pc:sldMk cId="3910211049" sldId="452"/>
        </pc:sldMkLst>
      </pc:sldChg>
      <pc:sldChg chg="add del">
        <pc:chgData name="Andreas Kim" userId="d39d342fa9446bf4" providerId="LiveId" clId="{D26BDA1E-D458-469A-A217-5A7216732C70}" dt="2024-12-26T07:49:20.894" v="1613" actId="47"/>
        <pc:sldMkLst>
          <pc:docMk/>
          <pc:sldMk cId="81998517" sldId="456"/>
        </pc:sldMkLst>
      </pc:sldChg>
      <pc:sldChg chg="ord">
        <pc:chgData name="Andreas Kim" userId="d39d342fa9446bf4" providerId="LiveId" clId="{D26BDA1E-D458-469A-A217-5A7216732C70}" dt="2025-01-16T05:48:09.657" v="1927"/>
        <pc:sldMkLst>
          <pc:docMk/>
          <pc:sldMk cId="4107481889" sldId="457"/>
        </pc:sldMkLst>
      </pc:sldChg>
      <pc:sldChg chg="modSp mod">
        <pc:chgData name="Andreas Kim" userId="d39d342fa9446bf4" providerId="LiveId" clId="{D26BDA1E-D458-469A-A217-5A7216732C70}" dt="2024-11-16T01:41:35.718" v="982" actId="20577"/>
        <pc:sldMkLst>
          <pc:docMk/>
          <pc:sldMk cId="475667223" sldId="466"/>
        </pc:sldMkLst>
        <pc:spChg chg="mod">
          <ac:chgData name="Andreas Kim" userId="d39d342fa9446bf4" providerId="LiveId" clId="{D26BDA1E-D458-469A-A217-5A7216732C70}" dt="2024-11-16T01:41:35.718" v="982" actId="20577"/>
          <ac:spMkLst>
            <pc:docMk/>
            <pc:sldMk cId="475667223" sldId="466"/>
            <ac:spMk id="5" creationId="{A879FF74-61FD-2942-0D25-84E019F13F2B}"/>
          </ac:spMkLst>
        </pc:spChg>
      </pc:sldChg>
      <pc:sldChg chg="del">
        <pc:chgData name="Andreas Kim" userId="d39d342fa9446bf4" providerId="LiveId" clId="{D26BDA1E-D458-469A-A217-5A7216732C70}" dt="2024-12-26T01:09:24.231" v="1587" actId="2696"/>
        <pc:sldMkLst>
          <pc:docMk/>
          <pc:sldMk cId="7942842" sldId="480"/>
        </pc:sldMkLst>
      </pc:sldChg>
      <pc:sldChg chg="add">
        <pc:chgData name="Andreas Kim" userId="d39d342fa9446bf4" providerId="LiveId" clId="{D26BDA1E-D458-469A-A217-5A7216732C70}" dt="2024-12-26T01:09:35.654" v="1588"/>
        <pc:sldMkLst>
          <pc:docMk/>
          <pc:sldMk cId="521365097" sldId="480"/>
        </pc:sldMkLst>
      </pc:sldChg>
      <pc:sldChg chg="del">
        <pc:chgData name="Andreas Kim" userId="d39d342fa9446bf4" providerId="LiveId" clId="{D26BDA1E-D458-469A-A217-5A7216732C70}" dt="2024-11-19T09:30:46.943" v="1047" actId="47"/>
        <pc:sldMkLst>
          <pc:docMk/>
          <pc:sldMk cId="1526442104" sldId="483"/>
        </pc:sldMkLst>
      </pc:sldChg>
      <pc:sldChg chg="add del">
        <pc:chgData name="Andreas Kim" userId="d39d342fa9446bf4" providerId="LiveId" clId="{D26BDA1E-D458-469A-A217-5A7216732C70}" dt="2025-01-09T01:20:23.458" v="1642" actId="2696"/>
        <pc:sldMkLst>
          <pc:docMk/>
          <pc:sldMk cId="3699247272" sldId="484"/>
        </pc:sldMkLst>
      </pc:sldChg>
      <pc:sldChg chg="add del">
        <pc:chgData name="Andreas Kim" userId="d39d342fa9446bf4" providerId="LiveId" clId="{D26BDA1E-D458-469A-A217-5A7216732C70}" dt="2025-01-09T03:20:35.625" v="1796" actId="47"/>
        <pc:sldMkLst>
          <pc:docMk/>
          <pc:sldMk cId="4285804274" sldId="484"/>
        </pc:sldMkLst>
      </pc:sldChg>
      <pc:sldChg chg="del">
        <pc:chgData name="Andreas Kim" userId="d39d342fa9446bf4" providerId="LiveId" clId="{D26BDA1E-D458-469A-A217-5A7216732C70}" dt="2024-11-04T07:40:45.549" v="61" actId="47"/>
        <pc:sldMkLst>
          <pc:docMk/>
          <pc:sldMk cId="3764733367" sldId="492"/>
        </pc:sldMkLst>
      </pc:sldChg>
      <pc:sldChg chg="delSp del mod">
        <pc:chgData name="Andreas Kim" userId="d39d342fa9446bf4" providerId="LiveId" clId="{D26BDA1E-D458-469A-A217-5A7216732C70}" dt="2024-11-04T07:41:59.272" v="78" actId="47"/>
        <pc:sldMkLst>
          <pc:docMk/>
          <pc:sldMk cId="1648901620" sldId="493"/>
        </pc:sldMkLst>
        <pc:picChg chg="del">
          <ac:chgData name="Andreas Kim" userId="d39d342fa9446bf4" providerId="LiveId" clId="{D26BDA1E-D458-469A-A217-5A7216732C70}" dt="2024-11-04T07:41:12.309" v="65" actId="21"/>
          <ac:picMkLst>
            <pc:docMk/>
            <pc:sldMk cId="1648901620" sldId="493"/>
            <ac:picMk id="200" creationId="{00000000-0000-0000-0000-000000000000}"/>
          </ac:picMkLst>
        </pc:picChg>
      </pc:sldChg>
      <pc:sldChg chg="addSp delSp del mod">
        <pc:chgData name="Andreas Kim" userId="d39d342fa9446bf4" providerId="LiveId" clId="{D26BDA1E-D458-469A-A217-5A7216732C70}" dt="2024-11-04T08:36:26.969" v="155" actId="47"/>
        <pc:sldMkLst>
          <pc:docMk/>
          <pc:sldMk cId="3715481748" sldId="494"/>
        </pc:sldMkLst>
        <pc:picChg chg="add del">
          <ac:chgData name="Andreas Kim" userId="d39d342fa9446bf4" providerId="LiveId" clId="{D26BDA1E-D458-469A-A217-5A7216732C70}" dt="2024-11-04T07:44:44.751" v="118" actId="21"/>
          <ac:picMkLst>
            <pc:docMk/>
            <pc:sldMk cId="3715481748" sldId="494"/>
            <ac:picMk id="202" creationId="{00000000-0000-0000-0000-000000000000}"/>
          </ac:picMkLst>
        </pc:picChg>
        <pc:picChg chg="del">
          <ac:chgData name="Andreas Kim" userId="d39d342fa9446bf4" providerId="LiveId" clId="{D26BDA1E-D458-469A-A217-5A7216732C70}" dt="2024-11-04T07:42:41.806" v="81" actId="21"/>
          <ac:picMkLst>
            <pc:docMk/>
            <pc:sldMk cId="3715481748" sldId="494"/>
            <ac:picMk id="203" creationId="{00000000-0000-0000-0000-000000000000}"/>
          </ac:picMkLst>
        </pc:picChg>
      </pc:sldChg>
      <pc:sldChg chg="del">
        <pc:chgData name="Andreas Kim" userId="d39d342fa9446bf4" providerId="LiveId" clId="{D26BDA1E-D458-469A-A217-5A7216732C70}" dt="2024-11-04T08:36:28.151" v="156" actId="47"/>
        <pc:sldMkLst>
          <pc:docMk/>
          <pc:sldMk cId="3186954671" sldId="495"/>
        </pc:sldMkLst>
      </pc:sldChg>
      <pc:sldChg chg="addSp delSp modSp add mod ord">
        <pc:chgData name="Andreas Kim" userId="d39d342fa9446bf4" providerId="LiveId" clId="{D26BDA1E-D458-469A-A217-5A7216732C70}" dt="2024-11-13T01:07:19.038" v="812"/>
        <pc:sldMkLst>
          <pc:docMk/>
          <pc:sldMk cId="3112234106" sldId="503"/>
        </pc:sldMkLst>
        <pc:spChg chg="add del mod">
          <ac:chgData name="Andreas Kim" userId="d39d342fa9446bf4" providerId="LiveId" clId="{D26BDA1E-D458-469A-A217-5A7216732C70}" dt="2024-11-04T07:31:55.811" v="40" actId="22"/>
          <ac:spMkLst>
            <pc:docMk/>
            <pc:sldMk cId="3112234106" sldId="503"/>
            <ac:spMk id="3" creationId="{B2D965A1-B894-12CD-20EC-DA25D854043E}"/>
          </ac:spMkLst>
        </pc:spChg>
        <pc:spChg chg="mod">
          <ac:chgData name="Andreas Kim" userId="d39d342fa9446bf4" providerId="LiveId" clId="{D26BDA1E-D458-469A-A217-5A7216732C70}" dt="2024-11-04T07:30:58.688" v="38" actId="20577"/>
          <ac:spMkLst>
            <pc:docMk/>
            <pc:sldMk cId="3112234106" sldId="503"/>
            <ac:spMk id="4" creationId="{F96A035B-7741-8AA2-13A7-29FF0BD933C3}"/>
          </ac:spMkLst>
        </pc:spChg>
        <pc:spChg chg="add del mod">
          <ac:chgData name="Andreas Kim" userId="d39d342fa9446bf4" providerId="LiveId" clId="{D26BDA1E-D458-469A-A217-5A7216732C70}" dt="2024-11-04T07:32:32.052" v="42" actId="22"/>
          <ac:spMkLst>
            <pc:docMk/>
            <pc:sldMk cId="3112234106" sldId="503"/>
            <ac:spMk id="10" creationId="{51A1F801-809C-1572-0F9D-A6D4221EAEB6}"/>
          </ac:spMkLst>
        </pc:spChg>
        <pc:spChg chg="add del mod">
          <ac:chgData name="Andreas Kim" userId="d39d342fa9446bf4" providerId="LiveId" clId="{D26BDA1E-D458-469A-A217-5A7216732C70}" dt="2024-11-04T07:33:09.478" v="44" actId="22"/>
          <ac:spMkLst>
            <pc:docMk/>
            <pc:sldMk cId="3112234106" sldId="503"/>
            <ac:spMk id="14" creationId="{9D2D26E1-8F4F-F484-DDCA-BB245CA3BDF1}"/>
          </ac:spMkLst>
        </pc:spChg>
        <pc:picChg chg="add del mod ord">
          <ac:chgData name="Andreas Kim" userId="d39d342fa9446bf4" providerId="LiveId" clId="{D26BDA1E-D458-469A-A217-5A7216732C70}" dt="2024-11-04T07:32:36.825" v="43" actId="478"/>
          <ac:picMkLst>
            <pc:docMk/>
            <pc:sldMk cId="3112234106" sldId="503"/>
            <ac:picMk id="6" creationId="{044BF053-7D8B-917F-B69B-EA48C8EF499D}"/>
          </ac:picMkLst>
        </pc:picChg>
        <pc:picChg chg="del">
          <ac:chgData name="Andreas Kim" userId="d39d342fa9446bf4" providerId="LiveId" clId="{D26BDA1E-D458-469A-A217-5A7216732C70}" dt="2024-11-04T07:31:51.313" v="39" actId="478"/>
          <ac:picMkLst>
            <pc:docMk/>
            <pc:sldMk cId="3112234106" sldId="503"/>
            <ac:picMk id="7" creationId="{9E4E0561-4031-C8F5-AA39-1A019B28B267}"/>
          </ac:picMkLst>
        </pc:picChg>
        <pc:picChg chg="del">
          <ac:chgData name="Andreas Kim" userId="d39d342fa9446bf4" providerId="LiveId" clId="{D26BDA1E-D458-469A-A217-5A7216732C70}" dt="2024-11-04T07:32:01.148" v="41" actId="478"/>
          <ac:picMkLst>
            <pc:docMk/>
            <pc:sldMk cId="3112234106" sldId="503"/>
            <ac:picMk id="9" creationId="{85A0B715-1C7F-E90C-07C3-4154F2DB39AB}"/>
          </ac:picMkLst>
        </pc:picChg>
        <pc:picChg chg="add mod ord">
          <ac:chgData name="Andreas Kim" userId="d39d342fa9446bf4" providerId="LiveId" clId="{D26BDA1E-D458-469A-A217-5A7216732C70}" dt="2024-11-04T07:32:32.052" v="42" actId="22"/>
          <ac:picMkLst>
            <pc:docMk/>
            <pc:sldMk cId="3112234106" sldId="503"/>
            <ac:picMk id="12" creationId="{0FB15C4F-90C9-A6D1-C4E6-58A0C8C7A6E5}"/>
          </ac:picMkLst>
        </pc:picChg>
        <pc:picChg chg="add mod ord">
          <ac:chgData name="Andreas Kim" userId="d39d342fa9446bf4" providerId="LiveId" clId="{D26BDA1E-D458-469A-A217-5A7216732C70}" dt="2024-11-05T09:50:40.086" v="312"/>
          <ac:picMkLst>
            <pc:docMk/>
            <pc:sldMk cId="3112234106" sldId="503"/>
            <ac:picMk id="16" creationId="{079414CA-5BF5-AAD9-0AEE-72356723D4A8}"/>
          </ac:picMkLst>
        </pc:picChg>
      </pc:sldChg>
      <pc:sldChg chg="add">
        <pc:chgData name="Andreas Kim" userId="d39d342fa9446bf4" providerId="LiveId" clId="{D26BDA1E-D458-469A-A217-5A7216732C70}" dt="2025-01-09T01:21:28.025" v="1645"/>
        <pc:sldMkLst>
          <pc:docMk/>
          <pc:sldMk cId="3713768709" sldId="504"/>
        </pc:sldMkLst>
      </pc:sldChg>
      <pc:sldChg chg="add del">
        <pc:chgData name="Andreas Kim" userId="d39d342fa9446bf4" providerId="LiveId" clId="{D26BDA1E-D458-469A-A217-5A7216732C70}" dt="2025-01-09T01:21:04.924" v="1644" actId="2696"/>
        <pc:sldMkLst>
          <pc:docMk/>
          <pc:sldMk cId="4229828444" sldId="504"/>
        </pc:sldMkLst>
      </pc:sldChg>
      <pc:sldChg chg="del">
        <pc:chgData name="Andreas Kim" userId="d39d342fa9446bf4" providerId="LiveId" clId="{D26BDA1E-D458-469A-A217-5A7216732C70}" dt="2024-11-04T08:37:11.032" v="159" actId="47"/>
        <pc:sldMkLst>
          <pc:docMk/>
          <pc:sldMk cId="830241800" sldId="510"/>
        </pc:sldMkLst>
      </pc:sldChg>
      <pc:sldChg chg="modSp add del mod">
        <pc:chgData name="Andreas Kim" userId="d39d342fa9446bf4" providerId="LiveId" clId="{D26BDA1E-D458-469A-A217-5A7216732C70}" dt="2024-11-16T01:40:33.285" v="968" actId="47"/>
        <pc:sldMkLst>
          <pc:docMk/>
          <pc:sldMk cId="3568862452" sldId="510"/>
        </pc:sldMkLst>
        <pc:spChg chg="mod">
          <ac:chgData name="Andreas Kim" userId="d39d342fa9446bf4" providerId="LiveId" clId="{D26BDA1E-D458-469A-A217-5A7216732C70}" dt="2024-11-13T00:14:25.661" v="810" actId="20577"/>
          <ac:spMkLst>
            <pc:docMk/>
            <pc:sldMk cId="3568862452" sldId="510"/>
            <ac:spMk id="4" creationId="{3883C672-47D9-5CA1-99AE-DE2C01D8EA80}"/>
          </ac:spMkLst>
        </pc:spChg>
      </pc:sldChg>
      <pc:sldChg chg="addSp delSp modSp del mod modClrScheme chgLayout">
        <pc:chgData name="Andreas Kim" userId="d39d342fa9446bf4" providerId="LiveId" clId="{D26BDA1E-D458-469A-A217-5A7216732C70}" dt="2024-11-05T06:58:41.806" v="297" actId="2696"/>
        <pc:sldMkLst>
          <pc:docMk/>
          <pc:sldMk cId="1332029402" sldId="511"/>
        </pc:sldMkLst>
        <pc:spChg chg="mod ord">
          <ac:chgData name="Andreas Kim" userId="d39d342fa9446bf4" providerId="LiveId" clId="{D26BDA1E-D458-469A-A217-5A7216732C70}" dt="2024-11-04T08:37:22.854" v="160" actId="700"/>
          <ac:spMkLst>
            <pc:docMk/>
            <pc:sldMk cId="1332029402" sldId="511"/>
            <ac:spMk id="2" creationId="{1C35F70A-BB49-F94E-5ADE-DBFD93C1555A}"/>
          </ac:spMkLst>
        </pc:spChg>
        <pc:spChg chg="del mod ord">
          <ac:chgData name="Andreas Kim" userId="d39d342fa9446bf4" providerId="LiveId" clId="{D26BDA1E-D458-469A-A217-5A7216732C70}" dt="2024-11-04T08:37:22.854" v="160" actId="700"/>
          <ac:spMkLst>
            <pc:docMk/>
            <pc:sldMk cId="1332029402" sldId="511"/>
            <ac:spMk id="3" creationId="{F52E3497-EC89-07E3-7F7A-1508EF26A029}"/>
          </ac:spMkLst>
        </pc:spChg>
        <pc:spChg chg="add del mod ord">
          <ac:chgData name="Andreas Kim" userId="d39d342fa9446bf4" providerId="LiveId" clId="{D26BDA1E-D458-469A-A217-5A7216732C70}" dt="2024-11-04T09:59:48.688" v="292" actId="22"/>
          <ac:spMkLst>
            <pc:docMk/>
            <pc:sldMk cId="1332029402" sldId="511"/>
            <ac:spMk id="4" creationId="{E438D038-5736-2ACB-AE96-FFAEB397F77B}"/>
          </ac:spMkLst>
        </pc:spChg>
        <pc:spChg chg="add del mod ord">
          <ac:chgData name="Andreas Kim" userId="d39d342fa9446bf4" providerId="LiveId" clId="{D26BDA1E-D458-469A-A217-5A7216732C70}" dt="2024-11-04T09:57:44.268" v="288" actId="22"/>
          <ac:spMkLst>
            <pc:docMk/>
            <pc:sldMk cId="1332029402" sldId="511"/>
            <ac:spMk id="5" creationId="{363F832A-5030-7D95-34EB-220684A49DC0}"/>
          </ac:spMkLst>
        </pc:spChg>
        <pc:spChg chg="add del mod">
          <ac:chgData name="Andreas Kim" userId="d39d342fa9446bf4" providerId="LiveId" clId="{D26BDA1E-D458-469A-A217-5A7216732C70}" dt="2024-11-04T10:00:19.164" v="293" actId="22"/>
          <ac:spMkLst>
            <pc:docMk/>
            <pc:sldMk cId="1332029402" sldId="511"/>
            <ac:spMk id="9" creationId="{02AF4186-F781-BA7B-C53B-D4E7624D998C}"/>
          </ac:spMkLst>
        </pc:spChg>
        <pc:spChg chg="add del mod">
          <ac:chgData name="Andreas Kim" userId="d39d342fa9446bf4" providerId="LiveId" clId="{D26BDA1E-D458-469A-A217-5A7216732C70}" dt="2024-11-04T10:02:06.527" v="295" actId="22"/>
          <ac:spMkLst>
            <pc:docMk/>
            <pc:sldMk cId="1332029402" sldId="511"/>
            <ac:spMk id="17" creationId="{F252727F-B922-F714-2FA3-50F491C954FA}"/>
          </ac:spMkLst>
        </pc:spChg>
        <pc:picChg chg="add del mod ord">
          <ac:chgData name="Andreas Kim" userId="d39d342fa9446bf4" providerId="LiveId" clId="{D26BDA1E-D458-469A-A217-5A7216732C70}" dt="2024-11-04T09:59:34.598" v="289" actId="478"/>
          <ac:picMkLst>
            <pc:docMk/>
            <pc:sldMk cId="1332029402" sldId="511"/>
            <ac:picMk id="7" creationId="{38AC5E86-53CD-B204-5E11-10BA70FF10F3}"/>
          </ac:picMkLst>
        </pc:picChg>
        <pc:picChg chg="add del mod ord">
          <ac:chgData name="Andreas Kim" userId="d39d342fa9446bf4" providerId="LiveId" clId="{D26BDA1E-D458-469A-A217-5A7216732C70}" dt="2024-11-04T09:59:46.179" v="291" actId="22"/>
          <ac:picMkLst>
            <pc:docMk/>
            <pc:sldMk cId="1332029402" sldId="511"/>
            <ac:picMk id="11" creationId="{86F6226A-5E88-708A-36F9-7EC1BE9DEBB1}"/>
          </ac:picMkLst>
        </pc:picChg>
        <pc:picChg chg="add del mod ord">
          <ac:chgData name="Andreas Kim" userId="d39d342fa9446bf4" providerId="LiveId" clId="{D26BDA1E-D458-469A-A217-5A7216732C70}" dt="2024-11-04T10:02:03.353" v="294" actId="478"/>
          <ac:picMkLst>
            <pc:docMk/>
            <pc:sldMk cId="1332029402" sldId="511"/>
            <ac:picMk id="13" creationId="{0FF07AC3-9086-1069-6D16-003041F726A8}"/>
          </ac:picMkLst>
        </pc:picChg>
        <pc:picChg chg="add mod ord">
          <ac:chgData name="Andreas Kim" userId="d39d342fa9446bf4" providerId="LiveId" clId="{D26BDA1E-D458-469A-A217-5A7216732C70}" dt="2024-11-04T10:00:19.164" v="293" actId="22"/>
          <ac:picMkLst>
            <pc:docMk/>
            <pc:sldMk cId="1332029402" sldId="511"/>
            <ac:picMk id="15" creationId="{275A0E54-4B1C-2E8C-7D92-FFC8447CF052}"/>
          </ac:picMkLst>
        </pc:picChg>
        <pc:picChg chg="add mod ord">
          <ac:chgData name="Andreas Kim" userId="d39d342fa9446bf4" providerId="LiveId" clId="{D26BDA1E-D458-469A-A217-5A7216732C70}" dt="2024-11-04T10:02:06.527" v="295" actId="22"/>
          <ac:picMkLst>
            <pc:docMk/>
            <pc:sldMk cId="1332029402" sldId="511"/>
            <ac:picMk id="19" creationId="{665A1EC4-C2FC-A05E-587E-21EEA328ACA5}"/>
          </ac:picMkLst>
        </pc:picChg>
      </pc:sldChg>
      <pc:sldChg chg="modSp add del mod">
        <pc:chgData name="Andreas Kim" userId="d39d342fa9446bf4" providerId="LiveId" clId="{D26BDA1E-D458-469A-A217-5A7216732C70}" dt="2024-11-13T03:24:49.279" v="857" actId="47"/>
        <pc:sldMkLst>
          <pc:docMk/>
          <pc:sldMk cId="2756770330" sldId="511"/>
        </pc:sldMkLst>
        <pc:spChg chg="mod">
          <ac:chgData name="Andreas Kim" userId="d39d342fa9446bf4" providerId="LiveId" clId="{D26BDA1E-D458-469A-A217-5A7216732C70}" dt="2024-11-05T11:41:09.927" v="355"/>
          <ac:spMkLst>
            <pc:docMk/>
            <pc:sldMk cId="2756770330" sldId="511"/>
            <ac:spMk id="2" creationId="{1C35F70A-BB49-F94E-5ADE-DBFD93C1555A}"/>
          </ac:spMkLst>
        </pc:spChg>
        <pc:spChg chg="mod">
          <ac:chgData name="Andreas Kim" userId="d39d342fa9446bf4" providerId="LiveId" clId="{D26BDA1E-D458-469A-A217-5A7216732C70}" dt="2024-11-05T06:59:28.855" v="301" actId="21"/>
          <ac:spMkLst>
            <pc:docMk/>
            <pc:sldMk cId="2756770330" sldId="511"/>
            <ac:spMk id="4" creationId="{E4FC3471-F00E-BFF4-DE68-EA5908BF675F}"/>
          </ac:spMkLst>
        </pc:spChg>
      </pc:sldChg>
      <pc:sldChg chg="del">
        <pc:chgData name="Andreas Kim" userId="d39d342fa9446bf4" providerId="LiveId" clId="{D26BDA1E-D458-469A-A217-5A7216732C70}" dt="2024-11-04T08:37:08.214" v="158" actId="47"/>
        <pc:sldMkLst>
          <pc:docMk/>
          <pc:sldMk cId="1335760844" sldId="512"/>
        </pc:sldMkLst>
      </pc:sldChg>
      <pc:sldChg chg="del">
        <pc:chgData name="Andreas Kim" userId="d39d342fa9446bf4" providerId="LiveId" clId="{D26BDA1E-D458-469A-A217-5A7216732C70}" dt="2024-11-04T08:36:58.502" v="157" actId="47"/>
        <pc:sldMkLst>
          <pc:docMk/>
          <pc:sldMk cId="1157298138" sldId="513"/>
        </pc:sldMkLst>
      </pc:sldChg>
      <pc:sldChg chg="modSp mod">
        <pc:chgData name="Andreas Kim" userId="d39d342fa9446bf4" providerId="LiveId" clId="{D26BDA1E-D458-469A-A217-5A7216732C70}" dt="2024-11-16T01:51:47.724" v="1035" actId="313"/>
        <pc:sldMkLst>
          <pc:docMk/>
          <pc:sldMk cId="376481134" sldId="514"/>
        </pc:sldMkLst>
        <pc:spChg chg="mod">
          <ac:chgData name="Andreas Kim" userId="d39d342fa9446bf4" providerId="LiveId" clId="{D26BDA1E-D458-469A-A217-5A7216732C70}" dt="2024-11-16T01:51:47.724" v="1035" actId="313"/>
          <ac:spMkLst>
            <pc:docMk/>
            <pc:sldMk cId="376481134" sldId="514"/>
            <ac:spMk id="5" creationId="{18299652-9C66-95BE-AF20-D383D11B758D}"/>
          </ac:spMkLst>
        </pc:spChg>
      </pc:sldChg>
      <pc:sldChg chg="addSp delSp modSp add mod">
        <pc:chgData name="Andreas Kim" userId="d39d342fa9446bf4" providerId="LiveId" clId="{D26BDA1E-D458-469A-A217-5A7216732C70}" dt="2025-01-16T05:17:19.062" v="1923" actId="20577"/>
        <pc:sldMkLst>
          <pc:docMk/>
          <pc:sldMk cId="3772567949" sldId="515"/>
        </pc:sldMkLst>
        <pc:spChg chg="mod">
          <ac:chgData name="Andreas Kim" userId="d39d342fa9446bf4" providerId="LiveId" clId="{D26BDA1E-D458-469A-A217-5A7216732C70}" dt="2025-01-16T05:17:19.062" v="1923" actId="20577"/>
          <ac:spMkLst>
            <pc:docMk/>
            <pc:sldMk cId="3772567949" sldId="515"/>
            <ac:spMk id="3" creationId="{AB5CBD51-1900-7E18-1FE0-09B0EFCB5617}"/>
          </ac:spMkLst>
        </pc:spChg>
        <pc:spChg chg="del">
          <ac:chgData name="Andreas Kim" userId="d39d342fa9446bf4" providerId="LiveId" clId="{D26BDA1E-D458-469A-A217-5A7216732C70}" dt="2024-11-04T08:35:50.152" v="125"/>
          <ac:spMkLst>
            <pc:docMk/>
            <pc:sldMk cId="3772567949" sldId="515"/>
            <ac:spMk id="4" creationId="{9F651C6B-04B8-7843-E97E-8A4405533387}"/>
          </ac:spMkLst>
        </pc:spChg>
        <pc:spChg chg="add del mod">
          <ac:chgData name="Andreas Kim" userId="d39d342fa9446bf4" providerId="LiveId" clId="{D26BDA1E-D458-469A-A217-5A7216732C70}" dt="2024-11-05T09:55:54.350" v="316" actId="22"/>
          <ac:spMkLst>
            <pc:docMk/>
            <pc:sldMk cId="3772567949" sldId="515"/>
            <ac:spMk id="6" creationId="{1369D2D4-D110-ECA5-4466-BDB268339AD4}"/>
          </ac:spMkLst>
        </pc:spChg>
        <pc:picChg chg="add del mod">
          <ac:chgData name="Andreas Kim" userId="d39d342fa9446bf4" providerId="LiveId" clId="{D26BDA1E-D458-469A-A217-5A7216732C70}" dt="2024-11-05T09:55:51.308" v="315" actId="478"/>
          <ac:picMkLst>
            <pc:docMk/>
            <pc:sldMk cId="3772567949" sldId="515"/>
            <ac:picMk id="5" creationId="{5ED1ADC7-CAC8-F65C-D28B-376EDD5D4241}"/>
          </ac:picMkLst>
        </pc:picChg>
        <pc:picChg chg="add mod ord">
          <ac:chgData name="Andreas Kim" userId="d39d342fa9446bf4" providerId="LiveId" clId="{D26BDA1E-D458-469A-A217-5A7216732C70}" dt="2024-12-04T00:25:38.081" v="1488" actId="1076"/>
          <ac:picMkLst>
            <pc:docMk/>
            <pc:sldMk cId="3772567949" sldId="515"/>
            <ac:picMk id="8" creationId="{BB6E9767-A802-EECA-4BA4-7B691126F5C3}"/>
          </ac:picMkLst>
        </pc:picChg>
      </pc:sldChg>
      <pc:sldChg chg="add del">
        <pc:chgData name="Andreas Kim" userId="d39d342fa9446bf4" providerId="LiveId" clId="{D26BDA1E-D458-469A-A217-5A7216732C70}" dt="2024-11-04T08:36:24.413" v="154" actId="47"/>
        <pc:sldMkLst>
          <pc:docMk/>
          <pc:sldMk cId="2863840278" sldId="516"/>
        </pc:sldMkLst>
      </pc:sldChg>
      <pc:sldChg chg="addSp delSp modSp add del mod ord">
        <pc:chgData name="Andreas Kim" userId="d39d342fa9446bf4" providerId="LiveId" clId="{D26BDA1E-D458-469A-A217-5A7216732C70}" dt="2025-01-16T05:14:47.068" v="1899" actId="47"/>
        <pc:sldMkLst>
          <pc:docMk/>
          <pc:sldMk cId="2264812020" sldId="517"/>
        </pc:sldMkLst>
        <pc:spChg chg="mod">
          <ac:chgData name="Andreas Kim" userId="d39d342fa9446bf4" providerId="LiveId" clId="{D26BDA1E-D458-469A-A217-5A7216732C70}" dt="2025-01-16T02:53:08.672" v="1862" actId="20577"/>
          <ac:spMkLst>
            <pc:docMk/>
            <pc:sldMk cId="2264812020" sldId="517"/>
            <ac:spMk id="3" creationId="{AB5CBD51-1900-7E18-1FE0-09B0EFCB5617}"/>
          </ac:spMkLst>
        </pc:spChg>
        <pc:spChg chg="del">
          <ac:chgData name="Andreas Kim" userId="d39d342fa9446bf4" providerId="LiveId" clId="{D26BDA1E-D458-469A-A217-5A7216732C70}" dt="2024-11-04T07:40:32.303" v="59" actId="22"/>
          <ac:spMkLst>
            <pc:docMk/>
            <pc:sldMk cId="2264812020" sldId="517"/>
            <ac:spMk id="4" creationId="{9F651C6B-04B8-7843-E97E-8A4405533387}"/>
          </ac:spMkLst>
        </pc:spChg>
        <pc:spChg chg="add del mod">
          <ac:chgData name="Andreas Kim" userId="d39d342fa9446bf4" providerId="LiveId" clId="{D26BDA1E-D458-469A-A217-5A7216732C70}" dt="2024-11-05T09:55:03.741" v="314" actId="22"/>
          <ac:spMkLst>
            <pc:docMk/>
            <pc:sldMk cId="2264812020" sldId="517"/>
            <ac:spMk id="5" creationId="{8E59D42C-3AEA-3C5F-8BDD-72555E56BF6B}"/>
          </ac:spMkLst>
        </pc:spChg>
        <pc:spChg chg="add mod">
          <ac:chgData name="Andreas Kim" userId="d39d342fa9446bf4" providerId="LiveId" clId="{D26BDA1E-D458-469A-A217-5A7216732C70}" dt="2025-01-16T02:53:12.164" v="1863" actId="478"/>
          <ac:spMkLst>
            <pc:docMk/>
            <pc:sldMk cId="2264812020" sldId="517"/>
            <ac:spMk id="5" creationId="{B5215B8C-0EB8-387B-D2A9-700FCCA7A93A}"/>
          </ac:spMkLst>
        </pc:spChg>
        <pc:spChg chg="add del mod">
          <ac:chgData name="Andreas Kim" userId="d39d342fa9446bf4" providerId="LiveId" clId="{D26BDA1E-D458-469A-A217-5A7216732C70}" dt="2024-11-13T05:26:16.526" v="948" actId="22"/>
          <ac:spMkLst>
            <pc:docMk/>
            <pc:sldMk cId="2264812020" sldId="517"/>
            <ac:spMk id="7" creationId="{6D14255E-2903-7425-FD16-662B77C6B0BF}"/>
          </ac:spMkLst>
        </pc:spChg>
        <pc:spChg chg="add del mod">
          <ac:chgData name="Andreas Kim" userId="d39d342fa9446bf4" providerId="LiveId" clId="{D26BDA1E-D458-469A-A217-5A7216732C70}" dt="2024-11-04T08:35:30.019" v="124" actId="22"/>
          <ac:spMkLst>
            <pc:docMk/>
            <pc:sldMk cId="2264812020" sldId="517"/>
            <ac:spMk id="8" creationId="{D592F192-8D78-8F00-0C07-04233E9A0A04}"/>
          </ac:spMkLst>
        </pc:spChg>
        <pc:spChg chg="add del mod">
          <ac:chgData name="Andreas Kim" userId="d39d342fa9446bf4" providerId="LiveId" clId="{D26BDA1E-D458-469A-A217-5A7216732C70}" dt="2024-11-13T05:25:04.762" v="930" actId="22"/>
          <ac:spMkLst>
            <pc:docMk/>
            <pc:sldMk cId="2264812020" sldId="517"/>
            <ac:spMk id="9" creationId="{24D13E1F-DE02-D836-5374-DA19E0F25919}"/>
          </ac:spMkLst>
        </pc:spChg>
        <pc:picChg chg="add del mod ord">
          <ac:chgData name="Andreas Kim" userId="d39d342fa9446bf4" providerId="LiveId" clId="{D26BDA1E-D458-469A-A217-5A7216732C70}" dt="2024-11-13T05:26:12.988" v="947" actId="478"/>
          <ac:picMkLst>
            <pc:docMk/>
            <pc:sldMk cId="2264812020" sldId="517"/>
            <ac:picMk id="5" creationId="{9A959832-2562-9795-4505-79FEEAD4D954}"/>
          </ac:picMkLst>
        </pc:picChg>
        <pc:picChg chg="add del mod ord">
          <ac:chgData name="Andreas Kim" userId="d39d342fa9446bf4" providerId="LiveId" clId="{D26BDA1E-D458-469A-A217-5A7216732C70}" dt="2024-11-04T07:40:58.648" v="62" actId="21"/>
          <ac:picMkLst>
            <pc:docMk/>
            <pc:sldMk cId="2264812020" sldId="517"/>
            <ac:picMk id="6" creationId="{14F769A6-5D57-4CF6-0767-13E256DD4EC5}"/>
          </ac:picMkLst>
        </pc:picChg>
        <pc:picChg chg="add del mod ord">
          <ac:chgData name="Andreas Kim" userId="d39d342fa9446bf4" providerId="LiveId" clId="{D26BDA1E-D458-469A-A217-5A7216732C70}" dt="2024-11-06T05:42:42.481" v="616" actId="478"/>
          <ac:picMkLst>
            <pc:docMk/>
            <pc:sldMk cId="2264812020" sldId="517"/>
            <ac:picMk id="7" creationId="{021F151E-D128-55C4-743A-217E6F072F9E}"/>
          </ac:picMkLst>
        </pc:picChg>
        <pc:picChg chg="add del mod ord">
          <ac:chgData name="Andreas Kim" userId="d39d342fa9446bf4" providerId="LiveId" clId="{D26BDA1E-D458-469A-A217-5A7216732C70}" dt="2025-01-16T02:53:12.164" v="1863" actId="478"/>
          <ac:picMkLst>
            <pc:docMk/>
            <pc:sldMk cId="2264812020" sldId="517"/>
            <ac:picMk id="10" creationId="{5083A324-43A5-3EBB-5527-80ECFF8E3962}"/>
          </ac:picMkLst>
        </pc:picChg>
        <pc:picChg chg="add del mod ord">
          <ac:chgData name="Andreas Kim" userId="d39d342fa9446bf4" providerId="LiveId" clId="{D26BDA1E-D458-469A-A217-5A7216732C70}" dt="2024-11-05T09:55:00.338" v="313" actId="478"/>
          <ac:picMkLst>
            <pc:docMk/>
            <pc:sldMk cId="2264812020" sldId="517"/>
            <ac:picMk id="10" creationId="{A297CA10-C30E-28AB-CFC3-841A68827C71}"/>
          </ac:picMkLst>
        </pc:picChg>
      </pc:sldChg>
      <pc:sldChg chg="addSp delSp modSp add mod modClrScheme chgLayout">
        <pc:chgData name="Andreas Kim" userId="d39d342fa9446bf4" providerId="LiveId" clId="{D26BDA1E-D458-469A-A217-5A7216732C70}" dt="2024-11-04T07:41:54.001" v="77" actId="1076"/>
        <pc:sldMkLst>
          <pc:docMk/>
          <pc:sldMk cId="2357654074" sldId="518"/>
        </pc:sldMkLst>
        <pc:spChg chg="mod ord">
          <ac:chgData name="Andreas Kim" userId="d39d342fa9446bf4" providerId="LiveId" clId="{D26BDA1E-D458-469A-A217-5A7216732C70}" dt="2024-11-04T07:41:38.629" v="73" actId="700"/>
          <ac:spMkLst>
            <pc:docMk/>
            <pc:sldMk cId="2357654074" sldId="518"/>
            <ac:spMk id="2" creationId="{0059DB7C-CFB0-B997-300B-2DF09B57C649}"/>
          </ac:spMkLst>
        </pc:spChg>
        <pc:spChg chg="add del mod ord">
          <ac:chgData name="Andreas Kim" userId="d39d342fa9446bf4" providerId="LiveId" clId="{D26BDA1E-D458-469A-A217-5A7216732C70}" dt="2024-11-04T07:41:38.629" v="73" actId="700"/>
          <ac:spMkLst>
            <pc:docMk/>
            <pc:sldMk cId="2357654074" sldId="518"/>
            <ac:spMk id="3" creationId="{AB5CBD51-1900-7E18-1FE0-09B0EFCB5617}"/>
          </ac:spMkLst>
        </pc:spChg>
        <pc:spChg chg="add del mod">
          <ac:chgData name="Andreas Kim" userId="d39d342fa9446bf4" providerId="LiveId" clId="{D26BDA1E-D458-469A-A217-5A7216732C70}" dt="2024-11-04T07:41:42.621" v="74"/>
          <ac:spMkLst>
            <pc:docMk/>
            <pc:sldMk cId="2357654074" sldId="518"/>
            <ac:spMk id="6" creationId="{853480BD-9CC7-9097-2F51-D638F4AF62E6}"/>
          </ac:spMkLst>
        </pc:spChg>
        <pc:picChg chg="del mod">
          <ac:chgData name="Andreas Kim" userId="d39d342fa9446bf4" providerId="LiveId" clId="{D26BDA1E-D458-469A-A217-5A7216732C70}" dt="2024-11-04T07:41:18.032" v="67" actId="478"/>
          <ac:picMkLst>
            <pc:docMk/>
            <pc:sldMk cId="2357654074" sldId="518"/>
            <ac:picMk id="5" creationId="{5F0E3990-511D-D4F9-B842-837DEFD9E2C2}"/>
          </ac:picMkLst>
        </pc:picChg>
        <pc:picChg chg="add del mod">
          <ac:chgData name="Andreas Kim" userId="d39d342fa9446bf4" providerId="LiveId" clId="{D26BDA1E-D458-469A-A217-5A7216732C70}" dt="2024-11-04T07:41:34.843" v="71"/>
          <ac:picMkLst>
            <pc:docMk/>
            <pc:sldMk cId="2357654074" sldId="518"/>
            <ac:picMk id="7" creationId="{3D735817-FA1F-4822-E783-FCFC8A0EBB6B}"/>
          </ac:picMkLst>
        </pc:picChg>
        <pc:picChg chg="add mod">
          <ac:chgData name="Andreas Kim" userId="d39d342fa9446bf4" providerId="LiveId" clId="{D26BDA1E-D458-469A-A217-5A7216732C70}" dt="2024-11-04T07:41:54.001" v="77" actId="1076"/>
          <ac:picMkLst>
            <pc:docMk/>
            <pc:sldMk cId="2357654074" sldId="518"/>
            <ac:picMk id="8" creationId="{28698B86-690E-0F54-51E4-14311EC1ECF9}"/>
          </ac:picMkLst>
        </pc:picChg>
      </pc:sldChg>
      <pc:sldChg chg="addSp delSp modSp add del mod modClrScheme chgLayout">
        <pc:chgData name="Andreas Kim" userId="d39d342fa9446bf4" providerId="LiveId" clId="{D26BDA1E-D458-469A-A217-5A7216732C70}" dt="2024-11-04T07:44:10.811" v="116" actId="47"/>
        <pc:sldMkLst>
          <pc:docMk/>
          <pc:sldMk cId="320212335" sldId="519"/>
        </pc:sldMkLst>
        <pc:spChg chg="mod ord">
          <ac:chgData name="Andreas Kim" userId="d39d342fa9446bf4" providerId="LiveId" clId="{D26BDA1E-D458-469A-A217-5A7216732C70}" dt="2024-11-04T07:43:34.104" v="112" actId="700"/>
          <ac:spMkLst>
            <pc:docMk/>
            <pc:sldMk cId="320212335" sldId="519"/>
            <ac:spMk id="2" creationId="{0059DB7C-CFB0-B997-300B-2DF09B57C649}"/>
          </ac:spMkLst>
        </pc:spChg>
        <pc:spChg chg="mod ord">
          <ac:chgData name="Andreas Kim" userId="d39d342fa9446bf4" providerId="LiveId" clId="{D26BDA1E-D458-469A-A217-5A7216732C70}" dt="2024-11-04T07:43:34.104" v="112" actId="700"/>
          <ac:spMkLst>
            <pc:docMk/>
            <pc:sldMk cId="320212335" sldId="519"/>
            <ac:spMk id="3" creationId="{AB5CBD51-1900-7E18-1FE0-09B0EFCB5617}"/>
          </ac:spMkLst>
        </pc:spChg>
        <pc:spChg chg="add del mod ord">
          <ac:chgData name="Andreas Kim" userId="d39d342fa9446bf4" providerId="LiveId" clId="{D26BDA1E-D458-469A-A217-5A7216732C70}" dt="2024-11-04T07:43:34.104" v="112" actId="700"/>
          <ac:spMkLst>
            <pc:docMk/>
            <pc:sldMk cId="320212335" sldId="519"/>
            <ac:spMk id="4" creationId="{F34C5347-1BB0-B491-96F1-87F0CB528ED1}"/>
          </ac:spMkLst>
        </pc:spChg>
        <pc:spChg chg="add del mod ord">
          <ac:chgData name="Andreas Kim" userId="d39d342fa9446bf4" providerId="LiveId" clId="{D26BDA1E-D458-469A-A217-5A7216732C70}" dt="2024-11-04T07:43:34.104" v="112" actId="700"/>
          <ac:spMkLst>
            <pc:docMk/>
            <pc:sldMk cId="320212335" sldId="519"/>
            <ac:spMk id="5" creationId="{838C234E-2BC5-B9AB-0D32-F2E0C347BDBA}"/>
          </ac:spMkLst>
        </pc:spChg>
        <pc:spChg chg="add mod ord">
          <ac:chgData name="Andreas Kim" userId="d39d342fa9446bf4" providerId="LiveId" clId="{D26BDA1E-D458-469A-A217-5A7216732C70}" dt="2024-11-04T07:43:34.104" v="112" actId="700"/>
          <ac:spMkLst>
            <pc:docMk/>
            <pc:sldMk cId="320212335" sldId="519"/>
            <ac:spMk id="7" creationId="{86D5D4AD-1AC6-C6A5-E423-820FB3FE9C5E}"/>
          </ac:spMkLst>
        </pc:spChg>
        <pc:spChg chg="add mod ord">
          <ac:chgData name="Andreas Kim" userId="d39d342fa9446bf4" providerId="LiveId" clId="{D26BDA1E-D458-469A-A217-5A7216732C70}" dt="2024-11-04T07:43:34.104" v="112" actId="700"/>
          <ac:spMkLst>
            <pc:docMk/>
            <pc:sldMk cId="320212335" sldId="519"/>
            <ac:spMk id="9" creationId="{2615D3D6-7221-E53A-EFCC-021E329DC983}"/>
          </ac:spMkLst>
        </pc:spChg>
        <pc:picChg chg="add del mod">
          <ac:chgData name="Andreas Kim" userId="d39d342fa9446bf4" providerId="LiveId" clId="{D26BDA1E-D458-469A-A217-5A7216732C70}" dt="2024-11-04T07:43:27.212" v="111"/>
          <ac:picMkLst>
            <pc:docMk/>
            <pc:sldMk cId="320212335" sldId="519"/>
            <ac:picMk id="6" creationId="{82F0719B-6A73-44B6-68BB-F5B19EBE10DC}"/>
          </ac:picMkLst>
        </pc:picChg>
        <pc:picChg chg="mod ord">
          <ac:chgData name="Andreas Kim" userId="d39d342fa9446bf4" providerId="LiveId" clId="{D26BDA1E-D458-469A-A217-5A7216732C70}" dt="2024-11-04T07:43:34.104" v="112" actId="700"/>
          <ac:picMkLst>
            <pc:docMk/>
            <pc:sldMk cId="320212335" sldId="519"/>
            <ac:picMk id="8" creationId="{28698B86-690E-0F54-51E4-14311EC1ECF9}"/>
          </ac:picMkLst>
        </pc:picChg>
      </pc:sldChg>
      <pc:sldChg chg="modSp add del mod ord">
        <pc:chgData name="Andreas Kim" userId="d39d342fa9446bf4" providerId="LiveId" clId="{D26BDA1E-D458-469A-A217-5A7216732C70}" dt="2024-11-05T12:16:18.364" v="359" actId="47"/>
        <pc:sldMkLst>
          <pc:docMk/>
          <pc:sldMk cId="3826652645" sldId="519"/>
        </pc:sldMkLst>
        <pc:spChg chg="mod">
          <ac:chgData name="Andreas Kim" userId="d39d342fa9446bf4" providerId="LiveId" clId="{D26BDA1E-D458-469A-A217-5A7216732C70}" dt="2024-11-04T08:45:28.563" v="187" actId="20577"/>
          <ac:spMkLst>
            <pc:docMk/>
            <pc:sldMk cId="3826652645" sldId="519"/>
            <ac:spMk id="2" creationId="{1C35F70A-BB49-F94E-5ADE-DBFD93C1555A}"/>
          </ac:spMkLst>
        </pc:spChg>
        <pc:spChg chg="mod">
          <ac:chgData name="Andreas Kim" userId="d39d342fa9446bf4" providerId="LiveId" clId="{D26BDA1E-D458-469A-A217-5A7216732C70}" dt="2024-11-04T08:59:15.863" v="287" actId="5793"/>
          <ac:spMkLst>
            <pc:docMk/>
            <pc:sldMk cId="3826652645" sldId="519"/>
            <ac:spMk id="4" creationId="{E438D038-5736-2ACB-AE96-FFAEB397F77B}"/>
          </ac:spMkLst>
        </pc:spChg>
        <pc:spChg chg="mod">
          <ac:chgData name="Andreas Kim" userId="d39d342fa9446bf4" providerId="LiveId" clId="{D26BDA1E-D458-469A-A217-5A7216732C70}" dt="2024-11-04T08:59:14.800" v="285" actId="27636"/>
          <ac:spMkLst>
            <pc:docMk/>
            <pc:sldMk cId="3826652645" sldId="519"/>
            <ac:spMk id="5" creationId="{363F832A-5030-7D95-34EB-220684A49DC0}"/>
          </ac:spMkLst>
        </pc:spChg>
      </pc:sldChg>
      <pc:sldChg chg="add del">
        <pc:chgData name="Andreas Kim" userId="d39d342fa9446bf4" providerId="LiveId" clId="{D26BDA1E-D458-469A-A217-5A7216732C70}" dt="2024-11-04T07:45:23.064" v="120" actId="47"/>
        <pc:sldMkLst>
          <pc:docMk/>
          <pc:sldMk cId="30599235" sldId="520"/>
        </pc:sldMkLst>
      </pc:sldChg>
      <pc:sldChg chg="addSp modSp mod ord">
        <pc:chgData name="Andreas Kim" userId="d39d342fa9446bf4" providerId="LiveId" clId="{D26BDA1E-D458-469A-A217-5A7216732C70}" dt="2024-11-06T01:20:50.977" v="551" actId="1076"/>
        <pc:sldMkLst>
          <pc:docMk/>
          <pc:sldMk cId="2905141894" sldId="520"/>
        </pc:sldMkLst>
        <pc:spChg chg="add mod">
          <ac:chgData name="Andreas Kim" userId="d39d342fa9446bf4" providerId="LiveId" clId="{D26BDA1E-D458-469A-A217-5A7216732C70}" dt="2024-11-06T01:20:50.977" v="551" actId="1076"/>
          <ac:spMkLst>
            <pc:docMk/>
            <pc:sldMk cId="2905141894" sldId="520"/>
            <ac:spMk id="3" creationId="{37E928FC-9910-24F1-5AE1-4351B2B5B1A3}"/>
          </ac:spMkLst>
        </pc:spChg>
        <pc:picChg chg="mod">
          <ac:chgData name="Andreas Kim" userId="d39d342fa9446bf4" providerId="LiveId" clId="{D26BDA1E-D458-469A-A217-5A7216732C70}" dt="2024-11-06T01:20:43.370" v="550" actId="1076"/>
          <ac:picMkLst>
            <pc:docMk/>
            <pc:sldMk cId="2905141894" sldId="520"/>
            <ac:picMk id="15" creationId="{275A0E54-4B1C-2E8C-7D92-FFC8447CF052}"/>
          </ac:picMkLst>
        </pc:picChg>
        <pc:picChg chg="mod">
          <ac:chgData name="Andreas Kim" userId="d39d342fa9446bf4" providerId="LiveId" clId="{D26BDA1E-D458-469A-A217-5A7216732C70}" dt="2024-11-06T01:20:39.073" v="549" actId="1076"/>
          <ac:picMkLst>
            <pc:docMk/>
            <pc:sldMk cId="2905141894" sldId="520"/>
            <ac:picMk id="19" creationId="{665A1EC4-C2FC-A05E-587E-21EEA328ACA5}"/>
          </ac:picMkLst>
        </pc:picChg>
      </pc:sldChg>
      <pc:sldChg chg="addSp modSp mod ord">
        <pc:chgData name="Andreas Kim" userId="d39d342fa9446bf4" providerId="LiveId" clId="{D26BDA1E-D458-469A-A217-5A7216732C70}" dt="2024-12-04T06:30:09.251" v="1535"/>
        <pc:sldMkLst>
          <pc:docMk/>
          <pc:sldMk cId="420397525" sldId="521"/>
        </pc:sldMkLst>
        <pc:spChg chg="mod">
          <ac:chgData name="Andreas Kim" userId="d39d342fa9446bf4" providerId="LiveId" clId="{D26BDA1E-D458-469A-A217-5A7216732C70}" dt="2024-11-06T01:19:11.306" v="517"/>
          <ac:spMkLst>
            <pc:docMk/>
            <pc:sldMk cId="420397525" sldId="521"/>
            <ac:spMk id="2" creationId="{FEECD241-48B5-7FA3-F59C-9623077C6DE9}"/>
          </ac:spMkLst>
        </pc:spChg>
        <pc:spChg chg="mod">
          <ac:chgData name="Andreas Kim" userId="d39d342fa9446bf4" providerId="LiveId" clId="{D26BDA1E-D458-469A-A217-5A7216732C70}" dt="2024-12-04T06:30:09.251" v="1535"/>
          <ac:spMkLst>
            <pc:docMk/>
            <pc:sldMk cId="420397525" sldId="521"/>
            <ac:spMk id="3" creationId="{D4802CA0-0993-54C0-339E-7EEEAA2B57F4}"/>
          </ac:spMkLst>
        </pc:spChg>
        <pc:picChg chg="add mod">
          <ac:chgData name="Andreas Kim" userId="d39d342fa9446bf4" providerId="LiveId" clId="{D26BDA1E-D458-469A-A217-5A7216732C70}" dt="2024-11-05T10:47:37.821" v="340" actId="1076"/>
          <ac:picMkLst>
            <pc:docMk/>
            <pc:sldMk cId="420397525" sldId="521"/>
            <ac:picMk id="5" creationId="{29F91739-3F7D-A8DD-3FF6-B2F8AAAFB7F2}"/>
          </ac:picMkLst>
        </pc:picChg>
      </pc:sldChg>
      <pc:sldChg chg="addSp delSp modSp new del mod">
        <pc:chgData name="Andreas Kim" userId="d39d342fa9446bf4" providerId="LiveId" clId="{D26BDA1E-D458-469A-A217-5A7216732C70}" dt="2024-11-04T07:45:13.502" v="119" actId="47"/>
        <pc:sldMkLst>
          <pc:docMk/>
          <pc:sldMk cId="1419570247" sldId="521"/>
        </pc:sldMkLst>
        <pc:spChg chg="mod">
          <ac:chgData name="Andreas Kim" userId="d39d342fa9446bf4" providerId="LiveId" clId="{D26BDA1E-D458-469A-A217-5A7216732C70}" dt="2024-11-04T07:44:05.286" v="115"/>
          <ac:spMkLst>
            <pc:docMk/>
            <pc:sldMk cId="1419570247" sldId="521"/>
            <ac:spMk id="2" creationId="{9D89E0E8-B4F5-9B84-7F01-99A670F06570}"/>
          </ac:spMkLst>
        </pc:spChg>
        <pc:spChg chg="del">
          <ac:chgData name="Andreas Kim" userId="d39d342fa9446bf4" providerId="LiveId" clId="{D26BDA1E-D458-469A-A217-5A7216732C70}" dt="2024-11-04T07:43:50.261" v="114"/>
          <ac:spMkLst>
            <pc:docMk/>
            <pc:sldMk cId="1419570247" sldId="521"/>
            <ac:spMk id="4" creationId="{3A700C75-2462-086D-6E95-FC8B8F7AFFA1}"/>
          </ac:spMkLst>
        </pc:spChg>
        <pc:picChg chg="add mod">
          <ac:chgData name="Andreas Kim" userId="d39d342fa9446bf4" providerId="LiveId" clId="{D26BDA1E-D458-469A-A217-5A7216732C70}" dt="2024-11-04T07:43:50.261" v="114"/>
          <ac:picMkLst>
            <pc:docMk/>
            <pc:sldMk cId="1419570247" sldId="521"/>
            <ac:picMk id="7" creationId="{084921A3-0164-EF29-CB4D-4860D5698E37}"/>
          </ac:picMkLst>
        </pc:picChg>
      </pc:sldChg>
      <pc:sldChg chg="addSp delSp modSp mod">
        <pc:chgData name="Andreas Kim" userId="d39d342fa9446bf4" providerId="LiveId" clId="{D26BDA1E-D458-469A-A217-5A7216732C70}" dt="2024-12-04T06:31:53.387" v="1547" actId="1076"/>
        <pc:sldMkLst>
          <pc:docMk/>
          <pc:sldMk cId="1973457331" sldId="522"/>
        </pc:sldMkLst>
        <pc:spChg chg="mod">
          <ac:chgData name="Andreas Kim" userId="d39d342fa9446bf4" providerId="LiveId" clId="{D26BDA1E-D458-469A-A217-5A7216732C70}" dt="2024-12-04T06:31:33.387" v="1545" actId="20577"/>
          <ac:spMkLst>
            <pc:docMk/>
            <pc:sldMk cId="1973457331" sldId="522"/>
            <ac:spMk id="3" creationId="{9BA7EC57-5B1C-8956-C663-6797F1266252}"/>
          </ac:spMkLst>
        </pc:spChg>
        <pc:spChg chg="del">
          <ac:chgData name="Andreas Kim" userId="d39d342fa9446bf4" providerId="LiveId" clId="{D26BDA1E-D458-469A-A217-5A7216732C70}" dt="2024-11-05T11:11:08.158" v="346" actId="22"/>
          <ac:spMkLst>
            <pc:docMk/>
            <pc:sldMk cId="1973457331" sldId="522"/>
            <ac:spMk id="4" creationId="{29EC4E09-74D7-674C-3B11-609C9A8F7125}"/>
          </ac:spMkLst>
        </pc:spChg>
        <pc:spChg chg="add mod">
          <ac:chgData name="Andreas Kim" userId="d39d342fa9446bf4" providerId="LiveId" clId="{D26BDA1E-D458-469A-A217-5A7216732C70}" dt="2024-11-06T07:33:00.966" v="741" actId="12"/>
          <ac:spMkLst>
            <pc:docMk/>
            <pc:sldMk cId="1973457331" sldId="522"/>
            <ac:spMk id="10" creationId="{42CC8876-D1C3-66E6-DA7B-63CF60DD187A}"/>
          </ac:spMkLst>
        </pc:spChg>
        <pc:picChg chg="add del mod ord">
          <ac:chgData name="Andreas Kim" userId="d39d342fa9446bf4" providerId="LiveId" clId="{D26BDA1E-D458-469A-A217-5A7216732C70}" dt="2024-11-05T12:00:08.448" v="357" actId="478"/>
          <ac:picMkLst>
            <pc:docMk/>
            <pc:sldMk cId="1973457331" sldId="522"/>
            <ac:picMk id="6" creationId="{526B4AFA-7C78-ECA2-9E0B-F9663CE75701}"/>
          </ac:picMkLst>
        </pc:picChg>
        <pc:picChg chg="add mod">
          <ac:chgData name="Andreas Kim" userId="d39d342fa9446bf4" providerId="LiveId" clId="{D26BDA1E-D458-469A-A217-5A7216732C70}" dt="2024-12-04T06:31:53.387" v="1547" actId="1076"/>
          <ac:picMkLst>
            <pc:docMk/>
            <pc:sldMk cId="1973457331" sldId="522"/>
            <ac:picMk id="8" creationId="{1EB1E728-E821-2AF3-AD37-B482A491B5DD}"/>
          </ac:picMkLst>
        </pc:picChg>
      </pc:sldChg>
      <pc:sldChg chg="add">
        <pc:chgData name="Andreas Kim" userId="d39d342fa9446bf4" providerId="LiveId" clId="{D26BDA1E-D458-469A-A217-5A7216732C70}" dt="2025-01-09T01:21:28.025" v="1645"/>
        <pc:sldMkLst>
          <pc:docMk/>
          <pc:sldMk cId="2376022515" sldId="523"/>
        </pc:sldMkLst>
      </pc:sldChg>
      <pc:sldChg chg="add del">
        <pc:chgData name="Andreas Kim" userId="d39d342fa9446bf4" providerId="LiveId" clId="{D26BDA1E-D458-469A-A217-5A7216732C70}" dt="2025-01-09T01:21:04.924" v="1644" actId="2696"/>
        <pc:sldMkLst>
          <pc:docMk/>
          <pc:sldMk cId="3527355343" sldId="523"/>
        </pc:sldMkLst>
      </pc:sldChg>
      <pc:sldChg chg="modSp add mod">
        <pc:chgData name="Andreas Kim" userId="d39d342fa9446bf4" providerId="LiveId" clId="{D26BDA1E-D458-469A-A217-5A7216732C70}" dt="2025-01-22T07:43:32.060" v="2367" actId="20577"/>
        <pc:sldMkLst>
          <pc:docMk/>
          <pc:sldMk cId="4067125886" sldId="524"/>
        </pc:sldMkLst>
        <pc:spChg chg="mod">
          <ac:chgData name="Andreas Kim" userId="d39d342fa9446bf4" providerId="LiveId" clId="{D26BDA1E-D458-469A-A217-5A7216732C70}" dt="2025-01-22T07:43:32.060" v="2367" actId="20577"/>
          <ac:spMkLst>
            <pc:docMk/>
            <pc:sldMk cId="4067125886" sldId="524"/>
            <ac:spMk id="5" creationId="{A9434F80-2B30-CDCD-365D-C9393F474D43}"/>
          </ac:spMkLst>
        </pc:spChg>
        <pc:spChg chg="mod">
          <ac:chgData name="Andreas Kim" userId="d39d342fa9446bf4" providerId="LiveId" clId="{D26BDA1E-D458-469A-A217-5A7216732C70}" dt="2024-11-13T03:25:05.369" v="864" actId="20577"/>
          <ac:spMkLst>
            <pc:docMk/>
            <pc:sldMk cId="4067125886" sldId="524"/>
            <ac:spMk id="6" creationId="{36EC1B79-45D2-E4E5-B245-C94DD52655F2}"/>
          </ac:spMkLst>
        </pc:spChg>
      </pc:sldChg>
      <pc:sldChg chg="add del">
        <pc:chgData name="Andreas Kim" userId="d39d342fa9446bf4" providerId="LiveId" clId="{D26BDA1E-D458-469A-A217-5A7216732C70}" dt="2025-01-09T01:21:04.924" v="1644" actId="2696"/>
        <pc:sldMkLst>
          <pc:docMk/>
          <pc:sldMk cId="498575584" sldId="525"/>
        </pc:sldMkLst>
      </pc:sldChg>
      <pc:sldChg chg="addSp delSp modSp add del mod">
        <pc:chgData name="Andreas Kim" userId="d39d342fa9446bf4" providerId="LiveId" clId="{D26BDA1E-D458-469A-A217-5A7216732C70}" dt="2024-11-13T03:27:30.479" v="903" actId="47"/>
        <pc:sldMkLst>
          <pc:docMk/>
          <pc:sldMk cId="2209567282" sldId="525"/>
        </pc:sldMkLst>
        <pc:spChg chg="add mod">
          <ac:chgData name="Andreas Kim" userId="d39d342fa9446bf4" providerId="LiveId" clId="{D26BDA1E-D458-469A-A217-5A7216732C70}" dt="2024-11-05T10:47:27.862" v="338" actId="21"/>
          <ac:spMkLst>
            <pc:docMk/>
            <pc:sldMk cId="2209567282" sldId="525"/>
            <ac:spMk id="3" creationId="{81D99E21-1A27-D09D-6F24-D92433DCDCCD}"/>
          </ac:spMkLst>
        </pc:spChg>
        <pc:spChg chg="mod">
          <ac:chgData name="Andreas Kim" userId="d39d342fa9446bf4" providerId="LiveId" clId="{D26BDA1E-D458-469A-A217-5A7216732C70}" dt="2024-11-05T10:47:48.370" v="343" actId="6549"/>
          <ac:spMkLst>
            <pc:docMk/>
            <pc:sldMk cId="2209567282" sldId="525"/>
            <ac:spMk id="5" creationId="{A9434F80-2B30-CDCD-365D-C9393F474D43}"/>
          </ac:spMkLst>
        </pc:spChg>
        <pc:picChg chg="del">
          <ac:chgData name="Andreas Kim" userId="d39d342fa9446bf4" providerId="LiveId" clId="{D26BDA1E-D458-469A-A217-5A7216732C70}" dt="2024-11-05T10:47:27.862" v="338" actId="21"/>
          <ac:picMkLst>
            <pc:docMk/>
            <pc:sldMk cId="2209567282" sldId="525"/>
            <ac:picMk id="6" creationId="{3965675F-E6A4-0128-6781-1D04D5F094DD}"/>
          </ac:picMkLst>
        </pc:picChg>
      </pc:sldChg>
      <pc:sldChg chg="add del">
        <pc:chgData name="Andreas Kim" userId="d39d342fa9446bf4" providerId="LiveId" clId="{D26BDA1E-D458-469A-A217-5A7216732C70}" dt="2025-01-09T01:22:10.875" v="1646" actId="47"/>
        <pc:sldMkLst>
          <pc:docMk/>
          <pc:sldMk cId="3033820026" sldId="525"/>
        </pc:sldMkLst>
      </pc:sldChg>
      <pc:sldChg chg="delSp modSp add mod">
        <pc:chgData name="Andreas Kim" userId="d39d342fa9446bf4" providerId="LiveId" clId="{D26BDA1E-D458-469A-A217-5A7216732C70}" dt="2024-12-04T06:29:50.436" v="1534"/>
        <pc:sldMkLst>
          <pc:docMk/>
          <pc:sldMk cId="1296793572" sldId="526"/>
        </pc:sldMkLst>
        <pc:spChg chg="mod">
          <ac:chgData name="Andreas Kim" userId="d39d342fa9446bf4" providerId="LiveId" clId="{D26BDA1E-D458-469A-A217-5A7216732C70}" dt="2024-12-04T06:29:50.436" v="1534"/>
          <ac:spMkLst>
            <pc:docMk/>
            <pc:sldMk cId="1296793572" sldId="526"/>
            <ac:spMk id="5" creationId="{A9434F80-2B30-CDCD-365D-C9393F474D43}"/>
          </ac:spMkLst>
        </pc:spChg>
        <pc:picChg chg="del">
          <ac:chgData name="Andreas Kim" userId="d39d342fa9446bf4" providerId="LiveId" clId="{D26BDA1E-D458-469A-A217-5A7216732C70}" dt="2024-11-05T06:59:41.791" v="302" actId="478"/>
          <ac:picMkLst>
            <pc:docMk/>
            <pc:sldMk cId="1296793572" sldId="526"/>
            <ac:picMk id="11" creationId="{27FAE756-033D-61EE-04AA-B131043C3275}"/>
          </ac:picMkLst>
        </pc:picChg>
      </pc:sldChg>
      <pc:sldChg chg="add del">
        <pc:chgData name="Andreas Kim" userId="d39d342fa9446bf4" providerId="LiveId" clId="{D26BDA1E-D458-469A-A217-5A7216732C70}" dt="2025-01-09T01:22:10.875" v="1646" actId="47"/>
        <pc:sldMkLst>
          <pc:docMk/>
          <pc:sldMk cId="239602949" sldId="528"/>
        </pc:sldMkLst>
      </pc:sldChg>
      <pc:sldChg chg="add del">
        <pc:chgData name="Andreas Kim" userId="d39d342fa9446bf4" providerId="LiveId" clId="{D26BDA1E-D458-469A-A217-5A7216732C70}" dt="2025-01-09T01:21:04.924" v="1644" actId="2696"/>
        <pc:sldMkLst>
          <pc:docMk/>
          <pc:sldMk cId="1453037576" sldId="528"/>
        </pc:sldMkLst>
      </pc:sldChg>
      <pc:sldChg chg="del">
        <pc:chgData name="Andreas Kim" userId="d39d342fa9446bf4" providerId="LiveId" clId="{D26BDA1E-D458-469A-A217-5A7216732C70}" dt="2024-11-05T07:00:35.596" v="309" actId="47"/>
        <pc:sldMkLst>
          <pc:docMk/>
          <pc:sldMk cId="1835804469" sldId="528"/>
        </pc:sldMkLst>
      </pc:sldChg>
      <pc:sldChg chg="addSp modSp mod">
        <pc:chgData name="Andreas Kim" userId="d39d342fa9446bf4" providerId="LiveId" clId="{D26BDA1E-D458-469A-A217-5A7216732C70}" dt="2024-11-05T11:09:21.112" v="345" actId="1076"/>
        <pc:sldMkLst>
          <pc:docMk/>
          <pc:sldMk cId="2657395084" sldId="529"/>
        </pc:sldMkLst>
        <pc:picChg chg="add mod">
          <ac:chgData name="Andreas Kim" userId="d39d342fa9446bf4" providerId="LiveId" clId="{D26BDA1E-D458-469A-A217-5A7216732C70}" dt="2024-11-05T11:09:21.112" v="345" actId="1076"/>
          <ac:picMkLst>
            <pc:docMk/>
            <pc:sldMk cId="2657395084" sldId="529"/>
            <ac:picMk id="6" creationId="{8EA7E9B1-4EB5-FEAD-BAA8-F6A5F1854575}"/>
          </ac:picMkLst>
        </pc:picChg>
      </pc:sldChg>
      <pc:sldChg chg="addSp delSp modSp add del mod">
        <pc:chgData name="Andreas Kim" userId="d39d342fa9446bf4" providerId="LiveId" clId="{D26BDA1E-D458-469A-A217-5A7216732C70}" dt="2024-11-13T03:28:07.958" v="905" actId="47"/>
        <pc:sldMkLst>
          <pc:docMk/>
          <pc:sldMk cId="1292500043" sldId="534"/>
        </pc:sldMkLst>
        <pc:spChg chg="add del mod">
          <ac:chgData name="Andreas Kim" userId="d39d342fa9446bf4" providerId="LiveId" clId="{D26BDA1E-D458-469A-A217-5A7216732C70}" dt="2024-11-13T03:01:13.449" v="853" actId="478"/>
          <ac:spMkLst>
            <pc:docMk/>
            <pc:sldMk cId="1292500043" sldId="534"/>
            <ac:spMk id="3" creationId="{0B982227-4622-E9E9-728C-84232D43F189}"/>
          </ac:spMkLst>
        </pc:spChg>
        <pc:spChg chg="mod">
          <ac:chgData name="Andreas Kim" userId="d39d342fa9446bf4" providerId="LiveId" clId="{D26BDA1E-D458-469A-A217-5A7216732C70}" dt="2024-11-13T03:14:58.512" v="854" actId="20577"/>
          <ac:spMkLst>
            <pc:docMk/>
            <pc:sldMk cId="1292500043" sldId="534"/>
            <ac:spMk id="7" creationId="{82574AA4-C873-FD92-2AAD-D174C30EAF4C}"/>
          </ac:spMkLst>
        </pc:spChg>
        <pc:spChg chg="mod">
          <ac:chgData name="Andreas Kim" userId="d39d342fa9446bf4" providerId="LiveId" clId="{D26BDA1E-D458-469A-A217-5A7216732C70}" dt="2024-11-13T03:15:10.871" v="855" actId="20577"/>
          <ac:spMkLst>
            <pc:docMk/>
            <pc:sldMk cId="1292500043" sldId="534"/>
            <ac:spMk id="8" creationId="{075C3D46-55E7-3DA0-BBAC-F13D89D0A6E4}"/>
          </ac:spMkLst>
        </pc:spChg>
      </pc:sldChg>
      <pc:sldChg chg="add">
        <pc:chgData name="Andreas Kim" userId="d39d342fa9446bf4" providerId="LiveId" clId="{D26BDA1E-D458-469A-A217-5A7216732C70}" dt="2024-11-05T06:57:00.036" v="296"/>
        <pc:sldMkLst>
          <pc:docMk/>
          <pc:sldMk cId="4294547535" sldId="535"/>
        </pc:sldMkLst>
      </pc:sldChg>
      <pc:sldChg chg="addSp delSp modSp add mod">
        <pc:chgData name="Andreas Kim" userId="d39d342fa9446bf4" providerId="LiveId" clId="{D26BDA1E-D458-469A-A217-5A7216732C70}" dt="2025-01-23T00:46:41.899" v="2391" actId="20577"/>
        <pc:sldMkLst>
          <pc:docMk/>
          <pc:sldMk cId="1068478163" sldId="536"/>
        </pc:sldMkLst>
        <pc:spChg chg="del mod">
          <ac:chgData name="Andreas Kim" userId="d39d342fa9446bf4" providerId="LiveId" clId="{D26BDA1E-D458-469A-A217-5A7216732C70}" dt="2024-11-06T01:39:21.872" v="561"/>
          <ac:spMkLst>
            <pc:docMk/>
            <pc:sldMk cId="1068478163" sldId="536"/>
            <ac:spMk id="3" creationId="{AB5CBD51-1900-7E18-1FE0-09B0EFCB5617}"/>
          </ac:spMkLst>
        </pc:spChg>
        <pc:spChg chg="add del mod">
          <ac:chgData name="Andreas Kim" userId="d39d342fa9446bf4" providerId="LiveId" clId="{D26BDA1E-D458-469A-A217-5A7216732C70}" dt="2024-11-05T09:58:31.979" v="335" actId="22"/>
          <ac:spMkLst>
            <pc:docMk/>
            <pc:sldMk cId="1068478163" sldId="536"/>
            <ac:spMk id="5" creationId="{23A8D535-46C1-4947-BD2C-691835E6BFC5}"/>
          </ac:spMkLst>
        </pc:spChg>
        <pc:spChg chg="add del mod">
          <ac:chgData name="Andreas Kim" userId="d39d342fa9446bf4" providerId="LiveId" clId="{D26BDA1E-D458-469A-A217-5A7216732C70}" dt="2024-11-06T01:38:55.255" v="553" actId="478"/>
          <ac:spMkLst>
            <pc:docMk/>
            <pc:sldMk cId="1068478163" sldId="536"/>
            <ac:spMk id="10" creationId="{3846F41B-3968-2CDE-8394-CEFA9B012E53}"/>
          </ac:spMkLst>
        </pc:spChg>
        <pc:spChg chg="add mod">
          <ac:chgData name="Andreas Kim" userId="d39d342fa9446bf4" providerId="LiveId" clId="{D26BDA1E-D458-469A-A217-5A7216732C70}" dt="2025-01-23T00:46:41.899" v="2391" actId="20577"/>
          <ac:spMkLst>
            <pc:docMk/>
            <pc:sldMk cId="1068478163" sldId="536"/>
            <ac:spMk id="12" creationId="{412123DF-855B-892B-9C54-2584CF1EF7F7}"/>
          </ac:spMkLst>
        </pc:spChg>
        <pc:picChg chg="add del mod ord">
          <ac:chgData name="Andreas Kim" userId="d39d342fa9446bf4" providerId="LiveId" clId="{D26BDA1E-D458-469A-A217-5A7216732C70}" dt="2024-11-06T01:39:19.960" v="560" actId="21"/>
          <ac:picMkLst>
            <pc:docMk/>
            <pc:sldMk cId="1068478163" sldId="536"/>
            <ac:picMk id="7" creationId="{AC5B99CE-4421-3DFF-0CC7-15F471E90237}"/>
          </ac:picMkLst>
        </pc:picChg>
        <pc:picChg chg="del">
          <ac:chgData name="Andreas Kim" userId="d39d342fa9446bf4" providerId="LiveId" clId="{D26BDA1E-D458-469A-A217-5A7216732C70}" dt="2024-11-05T09:56:44.359" v="334" actId="478"/>
          <ac:picMkLst>
            <pc:docMk/>
            <pc:sldMk cId="1068478163" sldId="536"/>
            <ac:picMk id="8" creationId="{BB6E9767-A802-EECA-4BA4-7B691126F5C3}"/>
          </ac:picMkLst>
        </pc:picChg>
        <pc:picChg chg="add mod">
          <ac:chgData name="Andreas Kim" userId="d39d342fa9446bf4" providerId="LiveId" clId="{D26BDA1E-D458-469A-A217-5A7216732C70}" dt="2024-11-06T01:39:21.872" v="561"/>
          <ac:picMkLst>
            <pc:docMk/>
            <pc:sldMk cId="1068478163" sldId="536"/>
            <ac:picMk id="13" creationId="{BD5CC6EE-6A2E-8EE5-7810-DFB734AB4DA9}"/>
          </ac:picMkLst>
        </pc:picChg>
      </pc:sldChg>
      <pc:sldChg chg="add">
        <pc:chgData name="Andreas Kim" userId="d39d342fa9446bf4" providerId="LiveId" clId="{D26BDA1E-D458-469A-A217-5A7216732C70}" dt="2025-01-16T02:54:25.373" v="1865"/>
        <pc:sldMkLst>
          <pc:docMk/>
          <pc:sldMk cId="995829124" sldId="537"/>
        </pc:sldMkLst>
      </pc:sldChg>
      <pc:sldChg chg="addSp delSp modSp new del mod modClrScheme chgLayout">
        <pc:chgData name="Andreas Kim" userId="d39d342fa9446bf4" providerId="LiveId" clId="{D26BDA1E-D458-469A-A217-5A7216732C70}" dt="2025-01-16T02:54:20.267" v="1864" actId="2696"/>
        <pc:sldMkLst>
          <pc:docMk/>
          <pc:sldMk cId="4290145210" sldId="537"/>
        </pc:sldMkLst>
        <pc:spChg chg="del mod ord">
          <ac:chgData name="Andreas Kim" userId="d39d342fa9446bf4" providerId="LiveId" clId="{D26BDA1E-D458-469A-A217-5A7216732C70}" dt="2024-11-06T00:03:35.103" v="366" actId="700"/>
          <ac:spMkLst>
            <pc:docMk/>
            <pc:sldMk cId="4290145210" sldId="537"/>
            <ac:spMk id="2" creationId="{2B5552DC-FD07-BBF2-4243-CE40D13C6F77}"/>
          </ac:spMkLst>
        </pc:spChg>
        <pc:spChg chg="del mod ord">
          <ac:chgData name="Andreas Kim" userId="d39d342fa9446bf4" providerId="LiveId" clId="{D26BDA1E-D458-469A-A217-5A7216732C70}" dt="2024-11-06T00:03:35.103" v="366" actId="700"/>
          <ac:spMkLst>
            <pc:docMk/>
            <pc:sldMk cId="4290145210" sldId="537"/>
            <ac:spMk id="3" creationId="{3BA883ED-839F-0FE2-87B7-8D54C8308E9D}"/>
          </ac:spMkLst>
        </pc:spChg>
        <pc:spChg chg="del">
          <ac:chgData name="Andreas Kim" userId="d39d342fa9446bf4" providerId="LiveId" clId="{D26BDA1E-D458-469A-A217-5A7216732C70}" dt="2024-11-06T00:03:35.103" v="366" actId="700"/>
          <ac:spMkLst>
            <pc:docMk/>
            <pc:sldMk cId="4290145210" sldId="537"/>
            <ac:spMk id="4" creationId="{9B1AB4EB-AF31-B598-A798-0D8A790E18FE}"/>
          </ac:spMkLst>
        </pc:spChg>
        <pc:spChg chg="add mod ord">
          <ac:chgData name="Andreas Kim" userId="d39d342fa9446bf4" providerId="LiveId" clId="{D26BDA1E-D458-469A-A217-5A7216732C70}" dt="2024-11-16T01:42:35.976" v="991" actId="20577"/>
          <ac:spMkLst>
            <pc:docMk/>
            <pc:sldMk cId="4290145210" sldId="537"/>
            <ac:spMk id="5" creationId="{EA9FECA1-6F2C-2D62-FF4C-8ADAC5622F0F}"/>
          </ac:spMkLst>
        </pc:spChg>
        <pc:spChg chg="add mod ord">
          <ac:chgData name="Andreas Kim" userId="d39d342fa9446bf4" providerId="LiveId" clId="{D26BDA1E-D458-469A-A217-5A7216732C70}" dt="2024-11-06T00:03:35.103" v="366" actId="700"/>
          <ac:spMkLst>
            <pc:docMk/>
            <pc:sldMk cId="4290145210" sldId="537"/>
            <ac:spMk id="6" creationId="{8FB50774-37E8-7C83-4E09-467624FCF2D6}"/>
          </ac:spMkLst>
        </pc:spChg>
      </pc:sldChg>
      <pc:sldChg chg="addSp delSp modSp new mod modClrScheme chgLayout">
        <pc:chgData name="Andreas Kim" userId="d39d342fa9446bf4" providerId="LiveId" clId="{D26BDA1E-D458-469A-A217-5A7216732C70}" dt="2025-01-16T06:01:47.910" v="2315" actId="20577"/>
        <pc:sldMkLst>
          <pc:docMk/>
          <pc:sldMk cId="2485268918" sldId="538"/>
        </pc:sldMkLst>
        <pc:spChg chg="del mod ord">
          <ac:chgData name="Andreas Kim" userId="d39d342fa9446bf4" providerId="LiveId" clId="{D26BDA1E-D458-469A-A217-5A7216732C70}" dt="2024-11-06T00:05:54.469" v="442" actId="700"/>
          <ac:spMkLst>
            <pc:docMk/>
            <pc:sldMk cId="2485268918" sldId="538"/>
            <ac:spMk id="2" creationId="{358672F1-FAE1-B653-8E21-D5C24924707B}"/>
          </ac:spMkLst>
        </pc:spChg>
        <pc:spChg chg="del mod ord">
          <ac:chgData name="Andreas Kim" userId="d39d342fa9446bf4" providerId="LiveId" clId="{D26BDA1E-D458-469A-A217-5A7216732C70}" dt="2024-11-06T00:05:54.469" v="442" actId="700"/>
          <ac:spMkLst>
            <pc:docMk/>
            <pc:sldMk cId="2485268918" sldId="538"/>
            <ac:spMk id="3" creationId="{FC05BA51-70F0-5655-F5CE-ACA2339ADA0C}"/>
          </ac:spMkLst>
        </pc:spChg>
        <pc:spChg chg="del">
          <ac:chgData name="Andreas Kim" userId="d39d342fa9446bf4" providerId="LiveId" clId="{D26BDA1E-D458-469A-A217-5A7216732C70}" dt="2024-11-06T00:05:54.469" v="442" actId="700"/>
          <ac:spMkLst>
            <pc:docMk/>
            <pc:sldMk cId="2485268918" sldId="538"/>
            <ac:spMk id="4" creationId="{6D837CC8-FAA1-5C63-0BBE-DF8E4213AF83}"/>
          </ac:spMkLst>
        </pc:spChg>
        <pc:spChg chg="add mod ord">
          <ac:chgData name="Andreas Kim" userId="d39d342fa9446bf4" providerId="LiveId" clId="{D26BDA1E-D458-469A-A217-5A7216732C70}" dt="2025-01-16T06:01:47.910" v="2315" actId="20577"/>
          <ac:spMkLst>
            <pc:docMk/>
            <pc:sldMk cId="2485268918" sldId="538"/>
            <ac:spMk id="5" creationId="{9379F2CF-7D70-C862-CEC7-3B051906CAED}"/>
          </ac:spMkLst>
        </pc:spChg>
        <pc:spChg chg="add mod ord">
          <ac:chgData name="Andreas Kim" userId="d39d342fa9446bf4" providerId="LiveId" clId="{D26BDA1E-D458-469A-A217-5A7216732C70}" dt="2024-11-06T00:05:54.469" v="442" actId="700"/>
          <ac:spMkLst>
            <pc:docMk/>
            <pc:sldMk cId="2485268918" sldId="538"/>
            <ac:spMk id="6" creationId="{25FB42C9-5B68-70BC-09BE-2CA40A097F77}"/>
          </ac:spMkLst>
        </pc:spChg>
      </pc:sldChg>
      <pc:sldChg chg="addSp delSp modSp new mod modClrScheme chgLayout">
        <pc:chgData name="Andreas Kim" userId="d39d342fa9446bf4" providerId="LiveId" clId="{D26BDA1E-D458-469A-A217-5A7216732C70}" dt="2024-11-06T00:06:48.622" v="514" actId="20577"/>
        <pc:sldMkLst>
          <pc:docMk/>
          <pc:sldMk cId="3399283304" sldId="539"/>
        </pc:sldMkLst>
        <pc:spChg chg="del mod ord">
          <ac:chgData name="Andreas Kim" userId="d39d342fa9446bf4" providerId="LiveId" clId="{D26BDA1E-D458-469A-A217-5A7216732C70}" dt="2024-11-06T00:06:40.355" v="494" actId="700"/>
          <ac:spMkLst>
            <pc:docMk/>
            <pc:sldMk cId="3399283304" sldId="539"/>
            <ac:spMk id="2" creationId="{F8CE6021-DFA1-55BA-A2F8-71EE7FCCA3A8}"/>
          </ac:spMkLst>
        </pc:spChg>
        <pc:spChg chg="del mod ord">
          <ac:chgData name="Andreas Kim" userId="d39d342fa9446bf4" providerId="LiveId" clId="{D26BDA1E-D458-469A-A217-5A7216732C70}" dt="2024-11-06T00:06:40.355" v="494" actId="700"/>
          <ac:spMkLst>
            <pc:docMk/>
            <pc:sldMk cId="3399283304" sldId="539"/>
            <ac:spMk id="3" creationId="{101DFEBD-3C9F-4AB0-E955-81ED1FFE2DD7}"/>
          </ac:spMkLst>
        </pc:spChg>
        <pc:spChg chg="del">
          <ac:chgData name="Andreas Kim" userId="d39d342fa9446bf4" providerId="LiveId" clId="{D26BDA1E-D458-469A-A217-5A7216732C70}" dt="2024-11-06T00:06:40.355" v="494" actId="700"/>
          <ac:spMkLst>
            <pc:docMk/>
            <pc:sldMk cId="3399283304" sldId="539"/>
            <ac:spMk id="4" creationId="{70DFCAEC-7787-B469-3D37-20FA9793F819}"/>
          </ac:spMkLst>
        </pc:spChg>
        <pc:spChg chg="add mod ord">
          <ac:chgData name="Andreas Kim" userId="d39d342fa9446bf4" providerId="LiveId" clId="{D26BDA1E-D458-469A-A217-5A7216732C70}" dt="2024-11-06T00:06:48.622" v="514" actId="20577"/>
          <ac:spMkLst>
            <pc:docMk/>
            <pc:sldMk cId="3399283304" sldId="539"/>
            <ac:spMk id="5" creationId="{E6460141-3903-4AF0-F223-FA335B9F2077}"/>
          </ac:spMkLst>
        </pc:spChg>
        <pc:spChg chg="add mod ord">
          <ac:chgData name="Andreas Kim" userId="d39d342fa9446bf4" providerId="LiveId" clId="{D26BDA1E-D458-469A-A217-5A7216732C70}" dt="2024-11-06T00:06:40.355" v="494" actId="700"/>
          <ac:spMkLst>
            <pc:docMk/>
            <pc:sldMk cId="3399283304" sldId="539"/>
            <ac:spMk id="6" creationId="{F21B2447-0CDD-A589-2B6C-41CEB0882A8E}"/>
          </ac:spMkLst>
        </pc:spChg>
      </pc:sldChg>
      <pc:sldChg chg="addSp delSp modSp new mod">
        <pc:chgData name="Andreas Kim" userId="d39d342fa9446bf4" providerId="LiveId" clId="{D26BDA1E-D458-469A-A217-5A7216732C70}" dt="2024-12-26T08:30:08.435" v="1617" actId="20577"/>
        <pc:sldMkLst>
          <pc:docMk/>
          <pc:sldMk cId="2188552973" sldId="540"/>
        </pc:sldMkLst>
        <pc:spChg chg="mod">
          <ac:chgData name="Andreas Kim" userId="d39d342fa9446bf4" providerId="LiveId" clId="{D26BDA1E-D458-469A-A217-5A7216732C70}" dt="2024-11-06T07:19:45.410" v="694" actId="20577"/>
          <ac:spMkLst>
            <pc:docMk/>
            <pc:sldMk cId="2188552973" sldId="540"/>
            <ac:spMk id="2" creationId="{9E227986-6DFA-F4DC-99AC-1F0BA0A887DB}"/>
          </ac:spMkLst>
        </pc:spChg>
        <pc:spChg chg="del">
          <ac:chgData name="Andreas Kim" userId="d39d342fa9446bf4" providerId="LiveId" clId="{D26BDA1E-D458-469A-A217-5A7216732C70}" dt="2024-11-06T07:19:35.408" v="681" actId="22"/>
          <ac:spMkLst>
            <pc:docMk/>
            <pc:sldMk cId="2188552973" sldId="540"/>
            <ac:spMk id="3" creationId="{2B8E4ED9-5DBA-A9AD-5D53-1B4E3436A3C5}"/>
          </ac:spMkLst>
        </pc:spChg>
        <pc:spChg chg="mod">
          <ac:chgData name="Andreas Kim" userId="d39d342fa9446bf4" providerId="LiveId" clId="{D26BDA1E-D458-469A-A217-5A7216732C70}" dt="2024-12-26T08:30:08.435" v="1617" actId="20577"/>
          <ac:spMkLst>
            <pc:docMk/>
            <pc:sldMk cId="2188552973" sldId="540"/>
            <ac:spMk id="4" creationId="{E48BA5A0-C94D-F534-022D-2ED42B211816}"/>
          </ac:spMkLst>
        </pc:spChg>
        <pc:picChg chg="add mod ord">
          <ac:chgData name="Andreas Kim" userId="d39d342fa9446bf4" providerId="LiveId" clId="{D26BDA1E-D458-469A-A217-5A7216732C70}" dt="2024-11-06T07:19:35.408" v="681" actId="22"/>
          <ac:picMkLst>
            <pc:docMk/>
            <pc:sldMk cId="2188552973" sldId="540"/>
            <ac:picMk id="6" creationId="{61F141DC-0DFF-6162-F20E-06FEADF2078E}"/>
          </ac:picMkLst>
        </pc:picChg>
      </pc:sldChg>
      <pc:sldChg chg="modSp add mod">
        <pc:chgData name="Andreas Kim" userId="d39d342fa9446bf4" providerId="LiveId" clId="{D26BDA1E-D458-469A-A217-5A7216732C70}" dt="2025-01-16T05:16:49.039" v="1920" actId="20577"/>
        <pc:sldMkLst>
          <pc:docMk/>
          <pc:sldMk cId="3577458869" sldId="541"/>
        </pc:sldMkLst>
        <pc:spChg chg="mod">
          <ac:chgData name="Andreas Kim" userId="d39d342fa9446bf4" providerId="LiveId" clId="{D26BDA1E-D458-469A-A217-5A7216732C70}" dt="2025-01-16T05:16:49.039" v="1920" actId="20577"/>
          <ac:spMkLst>
            <pc:docMk/>
            <pc:sldMk cId="3577458869" sldId="541"/>
            <ac:spMk id="3" creationId="{AB5CBD51-1900-7E18-1FE0-09B0EFCB5617}"/>
          </ac:spMkLst>
        </pc:spChg>
        <pc:picChg chg="mod">
          <ac:chgData name="Andreas Kim" userId="d39d342fa9446bf4" providerId="LiveId" clId="{D26BDA1E-D458-469A-A217-5A7216732C70}" dt="2024-12-04T00:26:25.767" v="1490" actId="1076"/>
          <ac:picMkLst>
            <pc:docMk/>
            <pc:sldMk cId="3577458869" sldId="541"/>
            <ac:picMk id="7" creationId="{021F151E-D128-55C4-743A-217E6F072F9E}"/>
          </ac:picMkLst>
        </pc:picChg>
      </pc:sldChg>
      <pc:sldChg chg="modSp add del mod">
        <pc:chgData name="Andreas Kim" userId="d39d342fa9446bf4" providerId="LiveId" clId="{D26BDA1E-D458-469A-A217-5A7216732C70}" dt="2024-11-24T08:32:31.811" v="1439" actId="47"/>
        <pc:sldMkLst>
          <pc:docMk/>
          <pc:sldMk cId="1743859885" sldId="542"/>
        </pc:sldMkLst>
        <pc:spChg chg="mod">
          <ac:chgData name="Andreas Kim" userId="d39d342fa9446bf4" providerId="LiveId" clId="{D26BDA1E-D458-469A-A217-5A7216732C70}" dt="2024-11-07T07:18:10.974" v="757" actId="20577"/>
          <ac:spMkLst>
            <pc:docMk/>
            <pc:sldMk cId="1743859885" sldId="542"/>
            <ac:spMk id="2" creationId="{FEECD241-48B5-7FA3-F59C-9623077C6DE9}"/>
          </ac:spMkLst>
        </pc:spChg>
      </pc:sldChg>
      <pc:sldChg chg="modSp add del mod">
        <pc:chgData name="Andreas Kim" userId="d39d342fa9446bf4" providerId="LiveId" clId="{D26BDA1E-D458-469A-A217-5A7216732C70}" dt="2024-12-26T00:12:43.992" v="1586" actId="47"/>
        <pc:sldMkLst>
          <pc:docMk/>
          <pc:sldMk cId="3662243267" sldId="542"/>
        </pc:sldMkLst>
        <pc:spChg chg="mod">
          <ac:chgData name="Andreas Kim" userId="d39d342fa9446bf4" providerId="LiveId" clId="{D26BDA1E-D458-469A-A217-5A7216732C70}" dt="2024-12-04T06:33:53.117" v="1573" actId="20577"/>
          <ac:spMkLst>
            <pc:docMk/>
            <pc:sldMk cId="3662243267" sldId="542"/>
            <ac:spMk id="5" creationId="{18299652-9C66-95BE-AF20-D383D11B758D}"/>
          </ac:spMkLst>
        </pc:spChg>
      </pc:sldChg>
      <pc:sldChg chg="add">
        <pc:chgData name="Andreas Kim" userId="d39d342fa9446bf4" providerId="LiveId" clId="{D26BDA1E-D458-469A-A217-5A7216732C70}" dt="2025-01-16T05:45:16.840" v="1925"/>
        <pc:sldMkLst>
          <pc:docMk/>
          <pc:sldMk cId="1745985510" sldId="543"/>
        </pc:sldMkLst>
      </pc:sldChg>
      <pc:sldChg chg="add del">
        <pc:chgData name="Andreas Kim" userId="d39d342fa9446bf4" providerId="LiveId" clId="{D26BDA1E-D458-469A-A217-5A7216732C70}" dt="2024-11-12T10:41:30.738" v="768" actId="47"/>
        <pc:sldMkLst>
          <pc:docMk/>
          <pc:sldMk cId="2057819060" sldId="543"/>
        </pc:sldMkLst>
      </pc:sldChg>
      <pc:sldChg chg="modSp add del mod">
        <pc:chgData name="Andreas Kim" userId="d39d342fa9446bf4" providerId="LiveId" clId="{D26BDA1E-D458-469A-A217-5A7216732C70}" dt="2025-01-16T05:45:06.993" v="1924" actId="2696"/>
        <pc:sldMkLst>
          <pc:docMk/>
          <pc:sldMk cId="2846821363" sldId="543"/>
        </pc:sldMkLst>
        <pc:spChg chg="mod">
          <ac:chgData name="Andreas Kim" userId="d39d342fa9446bf4" providerId="LiveId" clId="{D26BDA1E-D458-469A-A217-5A7216732C70}" dt="2024-11-16T01:52:05.625" v="1041" actId="313"/>
          <ac:spMkLst>
            <pc:docMk/>
            <pc:sldMk cId="2846821363" sldId="543"/>
            <ac:spMk id="2" creationId="{8045808F-8C32-5C2A-47D0-17DB632C41B3}"/>
          </ac:spMkLst>
        </pc:spChg>
      </pc:sldChg>
      <pc:sldChg chg="add del">
        <pc:chgData name="Andreas Kim" userId="d39d342fa9446bf4" providerId="LiveId" clId="{D26BDA1E-D458-469A-A217-5A7216732C70}" dt="2024-11-12T10:41:50.769" v="769" actId="47"/>
        <pc:sldMkLst>
          <pc:docMk/>
          <pc:sldMk cId="2773649577" sldId="544"/>
        </pc:sldMkLst>
      </pc:sldChg>
      <pc:sldChg chg="modSp add mod">
        <pc:chgData name="Andreas Kim" userId="d39d342fa9446bf4" providerId="LiveId" clId="{D26BDA1E-D458-469A-A217-5A7216732C70}" dt="2025-01-09T01:22:39.904" v="1648" actId="20577"/>
        <pc:sldMkLst>
          <pc:docMk/>
          <pc:sldMk cId="3953523825" sldId="544"/>
        </pc:sldMkLst>
        <pc:spChg chg="mod">
          <ac:chgData name="Andreas Kim" userId="d39d342fa9446bf4" providerId="LiveId" clId="{D26BDA1E-D458-469A-A217-5A7216732C70}" dt="2025-01-09T01:22:39.904" v="1648" actId="20577"/>
          <ac:spMkLst>
            <pc:docMk/>
            <pc:sldMk cId="3953523825" sldId="544"/>
            <ac:spMk id="5" creationId="{A9434F80-2B30-CDCD-365D-C9393F474D43}"/>
          </ac:spMkLst>
        </pc:spChg>
        <pc:spChg chg="mod">
          <ac:chgData name="Andreas Kim" userId="d39d342fa9446bf4" providerId="LiveId" clId="{D26BDA1E-D458-469A-A217-5A7216732C70}" dt="2024-11-13T03:30:51.589" v="927" actId="27636"/>
          <ac:spMkLst>
            <pc:docMk/>
            <pc:sldMk cId="3953523825" sldId="544"/>
            <ac:spMk id="7" creationId="{82574AA4-C873-FD92-2AAD-D174C30EAF4C}"/>
          </ac:spMkLst>
        </pc:spChg>
      </pc:sldChg>
      <pc:sldChg chg="add del">
        <pc:chgData name="Andreas Kim" userId="d39d342fa9446bf4" providerId="LiveId" clId="{D26BDA1E-D458-469A-A217-5A7216732C70}" dt="2024-11-26T12:11:08.471" v="1442" actId="47"/>
        <pc:sldMkLst>
          <pc:docMk/>
          <pc:sldMk cId="4049392165" sldId="545"/>
        </pc:sldMkLst>
      </pc:sldChg>
      <pc:sldChg chg="modSp add del mod">
        <pc:chgData name="Andreas Kim" userId="d39d342fa9446bf4" providerId="LiveId" clId="{D26BDA1E-D458-469A-A217-5A7216732C70}" dt="2024-11-26T12:11:09.503" v="1443" actId="47"/>
        <pc:sldMkLst>
          <pc:docMk/>
          <pc:sldMk cId="1415305775" sldId="546"/>
        </pc:sldMkLst>
        <pc:spChg chg="mod">
          <ac:chgData name="Andreas Kim" userId="d39d342fa9446bf4" providerId="LiveId" clId="{D26BDA1E-D458-469A-A217-5A7216732C70}" dt="2024-11-16T01:51:51.862" v="1037" actId="313"/>
          <ac:spMkLst>
            <pc:docMk/>
            <pc:sldMk cId="1415305775" sldId="546"/>
            <ac:spMk id="5" creationId="{18299652-9C66-95BE-AF20-D383D11B758D}"/>
          </ac:spMkLst>
        </pc:spChg>
      </pc:sldChg>
      <pc:sldChg chg="modSp add mod">
        <pc:chgData name="Andreas Kim" userId="d39d342fa9446bf4" providerId="LiveId" clId="{D26BDA1E-D458-469A-A217-5A7216732C70}" dt="2025-01-16T00:16:22.780" v="1855" actId="14100"/>
        <pc:sldMkLst>
          <pc:docMk/>
          <pc:sldMk cId="3608184185" sldId="547"/>
        </pc:sldMkLst>
        <pc:spChg chg="mod">
          <ac:chgData name="Andreas Kim" userId="d39d342fa9446bf4" providerId="LiveId" clId="{D26BDA1E-D458-469A-A217-5A7216732C70}" dt="2025-01-09T00:14:09.232" v="1620" actId="1076"/>
          <ac:spMkLst>
            <pc:docMk/>
            <pc:sldMk cId="3608184185" sldId="547"/>
            <ac:spMk id="4" creationId="{EF6D783A-2587-F715-747E-83026869D946}"/>
          </ac:spMkLst>
        </pc:spChg>
        <pc:spChg chg="mod">
          <ac:chgData name="Andreas Kim" userId="d39d342fa9446bf4" providerId="LiveId" clId="{D26BDA1E-D458-469A-A217-5A7216732C70}" dt="2025-01-16T00:16:22.780" v="1855" actId="14100"/>
          <ac:spMkLst>
            <pc:docMk/>
            <pc:sldMk cId="3608184185" sldId="547"/>
            <ac:spMk id="5" creationId="{56551228-BD75-C8AA-ECB5-F98B1DAF901B}"/>
          </ac:spMkLst>
        </pc:spChg>
      </pc:sldChg>
      <pc:sldChg chg="addSp modSp add mod">
        <pc:chgData name="Andreas Kim" userId="d39d342fa9446bf4" providerId="LiveId" clId="{D26BDA1E-D458-469A-A217-5A7216732C70}" dt="2024-11-26T12:30:05.053" v="1458" actId="1076"/>
        <pc:sldMkLst>
          <pc:docMk/>
          <pc:sldMk cId="2048790815" sldId="548"/>
        </pc:sldMkLst>
        <pc:spChg chg="mod">
          <ac:chgData name="Andreas Kim" userId="d39d342fa9446bf4" providerId="LiveId" clId="{D26BDA1E-D458-469A-A217-5A7216732C70}" dt="2024-11-16T01:41:22.227" v="972"/>
          <ac:spMkLst>
            <pc:docMk/>
            <pc:sldMk cId="2048790815" sldId="548"/>
            <ac:spMk id="2" creationId="{79C4E009-12F0-0812-D45A-6EBF86AF376C}"/>
          </ac:spMkLst>
        </pc:spChg>
        <pc:spChg chg="mod">
          <ac:chgData name="Andreas Kim" userId="d39d342fa9446bf4" providerId="LiveId" clId="{D26BDA1E-D458-469A-A217-5A7216732C70}" dt="2024-11-26T12:29:49.906" v="1457" actId="1076"/>
          <ac:spMkLst>
            <pc:docMk/>
            <pc:sldMk cId="2048790815" sldId="548"/>
            <ac:spMk id="4" creationId="{EF6D783A-2587-F715-747E-83026869D946}"/>
          </ac:spMkLst>
        </pc:spChg>
        <pc:spChg chg="mod">
          <ac:chgData name="Andreas Kim" userId="d39d342fa9446bf4" providerId="LiveId" clId="{D26BDA1E-D458-469A-A217-5A7216732C70}" dt="2024-11-26T12:30:05.053" v="1458" actId="1076"/>
          <ac:spMkLst>
            <pc:docMk/>
            <pc:sldMk cId="2048790815" sldId="548"/>
            <ac:spMk id="5" creationId="{56551228-BD75-C8AA-ECB5-F98B1DAF901B}"/>
          </ac:spMkLst>
        </pc:spChg>
        <pc:spChg chg="add mod">
          <ac:chgData name="Andreas Kim" userId="d39d342fa9446bf4" providerId="LiveId" clId="{D26BDA1E-D458-469A-A217-5A7216732C70}" dt="2024-11-16T02:02:55.591" v="1044" actId="1076"/>
          <ac:spMkLst>
            <pc:docMk/>
            <pc:sldMk cId="2048790815" sldId="548"/>
            <ac:spMk id="6" creationId="{3FBBF564-12F3-4DD2-2699-1E34FCBC30B7}"/>
          </ac:spMkLst>
        </pc:spChg>
      </pc:sldChg>
      <pc:sldChg chg="add">
        <pc:chgData name="Andreas Kim" userId="d39d342fa9446bf4" providerId="LiveId" clId="{D26BDA1E-D458-469A-A217-5A7216732C70}" dt="2024-11-19T09:29:38.633" v="1045"/>
        <pc:sldMkLst>
          <pc:docMk/>
          <pc:sldMk cId="3710524313" sldId="549"/>
        </pc:sldMkLst>
      </pc:sldChg>
      <pc:sldChg chg="add del">
        <pc:chgData name="Andreas Kim" userId="d39d342fa9446bf4" providerId="LiveId" clId="{D26BDA1E-D458-469A-A217-5A7216732C70}" dt="2025-01-09T01:20:23.458" v="1642" actId="2696"/>
        <pc:sldMkLst>
          <pc:docMk/>
          <pc:sldMk cId="1343751382" sldId="550"/>
        </pc:sldMkLst>
      </pc:sldChg>
      <pc:sldChg chg="add">
        <pc:chgData name="Andreas Kim" userId="d39d342fa9446bf4" providerId="LiveId" clId="{D26BDA1E-D458-469A-A217-5A7216732C70}" dt="2025-01-09T01:20:30.932" v="1643"/>
        <pc:sldMkLst>
          <pc:docMk/>
          <pc:sldMk cId="2710565120" sldId="550"/>
        </pc:sldMkLst>
      </pc:sldChg>
      <pc:sldChg chg="add del">
        <pc:chgData name="Andreas Kim" userId="d39d342fa9446bf4" providerId="LiveId" clId="{D26BDA1E-D458-469A-A217-5A7216732C70}" dt="2025-01-09T01:20:23.458" v="1642" actId="2696"/>
        <pc:sldMkLst>
          <pc:docMk/>
          <pc:sldMk cId="1797809593" sldId="551"/>
        </pc:sldMkLst>
      </pc:sldChg>
      <pc:sldChg chg="add">
        <pc:chgData name="Andreas Kim" userId="d39d342fa9446bf4" providerId="LiveId" clId="{D26BDA1E-D458-469A-A217-5A7216732C70}" dt="2025-01-09T01:20:30.932" v="1643"/>
        <pc:sldMkLst>
          <pc:docMk/>
          <pc:sldMk cId="4027552691" sldId="551"/>
        </pc:sldMkLst>
      </pc:sldChg>
      <pc:sldChg chg="add del">
        <pc:chgData name="Andreas Kim" userId="d39d342fa9446bf4" providerId="LiveId" clId="{D26BDA1E-D458-469A-A217-5A7216732C70}" dt="2025-01-09T01:20:23.458" v="1642" actId="2696"/>
        <pc:sldMkLst>
          <pc:docMk/>
          <pc:sldMk cId="1611270215" sldId="552"/>
        </pc:sldMkLst>
      </pc:sldChg>
      <pc:sldChg chg="add">
        <pc:chgData name="Andreas Kim" userId="d39d342fa9446bf4" providerId="LiveId" clId="{D26BDA1E-D458-469A-A217-5A7216732C70}" dt="2025-01-09T01:20:30.932" v="1643"/>
        <pc:sldMkLst>
          <pc:docMk/>
          <pc:sldMk cId="1691778816" sldId="552"/>
        </pc:sldMkLst>
      </pc:sldChg>
      <pc:sldChg chg="modSp new del mod">
        <pc:chgData name="Andreas Kim" userId="d39d342fa9446bf4" providerId="LiveId" clId="{D26BDA1E-D458-469A-A217-5A7216732C70}" dt="2024-11-26T12:20:14.676" v="1455" actId="47"/>
        <pc:sldMkLst>
          <pc:docMk/>
          <pc:sldMk cId="1631571667" sldId="553"/>
        </pc:sldMkLst>
        <pc:spChg chg="mod">
          <ac:chgData name="Andreas Kim" userId="d39d342fa9446bf4" providerId="LiveId" clId="{D26BDA1E-D458-469A-A217-5A7216732C70}" dt="2024-11-21T02:12:34.700" v="1433" actId="20577"/>
          <ac:spMkLst>
            <pc:docMk/>
            <pc:sldMk cId="1631571667" sldId="553"/>
            <ac:spMk id="2" creationId="{6CB4CC19-D6EE-392E-9D66-E747084CA743}"/>
          </ac:spMkLst>
        </pc:spChg>
        <pc:spChg chg="mod">
          <ac:chgData name="Andreas Kim" userId="d39d342fa9446bf4" providerId="LiveId" clId="{D26BDA1E-D458-469A-A217-5A7216732C70}" dt="2024-11-21T02:16:38.293" v="1434"/>
          <ac:spMkLst>
            <pc:docMk/>
            <pc:sldMk cId="1631571667" sldId="553"/>
            <ac:spMk id="3" creationId="{3A0E5AD6-4445-A1A8-4216-06422F63B3F4}"/>
          </ac:spMkLst>
        </pc:spChg>
        <pc:spChg chg="mod">
          <ac:chgData name="Andreas Kim" userId="d39d342fa9446bf4" providerId="LiveId" clId="{D26BDA1E-D458-469A-A217-5A7216732C70}" dt="2024-11-21T02:20:55.482" v="1438"/>
          <ac:spMkLst>
            <pc:docMk/>
            <pc:sldMk cId="1631571667" sldId="553"/>
            <ac:spMk id="4" creationId="{7910C265-A559-B1AC-CA04-7E86A740CF0C}"/>
          </ac:spMkLst>
        </pc:spChg>
      </pc:sldChg>
      <pc:sldChg chg="add del">
        <pc:chgData name="Andreas Kim" userId="d39d342fa9446bf4" providerId="LiveId" clId="{D26BDA1E-D458-469A-A217-5A7216732C70}" dt="2024-11-19T09:29:59.802" v="1046" actId="2696"/>
        <pc:sldMkLst>
          <pc:docMk/>
          <pc:sldMk cId="3653333957" sldId="553"/>
        </pc:sldMkLst>
      </pc:sldChg>
      <pc:sldChg chg="new del">
        <pc:chgData name="Andreas Kim" userId="d39d342fa9446bf4" providerId="LiveId" clId="{D26BDA1E-D458-469A-A217-5A7216732C70}" dt="2024-11-20T05:09:06.778" v="1350" actId="680"/>
        <pc:sldMkLst>
          <pc:docMk/>
          <pc:sldMk cId="4172814075" sldId="553"/>
        </pc:sldMkLst>
      </pc:sldChg>
      <pc:sldChg chg="modSp add mod">
        <pc:chgData name="Andreas Kim" userId="d39d342fa9446bf4" providerId="LiveId" clId="{D26BDA1E-D458-469A-A217-5A7216732C70}" dt="2025-01-09T01:26:23.916" v="1660" actId="27636"/>
        <pc:sldMkLst>
          <pc:docMk/>
          <pc:sldMk cId="3461644723" sldId="554"/>
        </pc:sldMkLst>
        <pc:spChg chg="mod">
          <ac:chgData name="Andreas Kim" userId="d39d342fa9446bf4" providerId="LiveId" clId="{D26BDA1E-D458-469A-A217-5A7216732C70}" dt="2025-01-09T01:26:23.916" v="1660" actId="27636"/>
          <ac:spMkLst>
            <pc:docMk/>
            <pc:sldMk cId="3461644723" sldId="554"/>
            <ac:spMk id="5" creationId="{18299652-9C66-95BE-AF20-D383D11B758D}"/>
          </ac:spMkLst>
        </pc:spChg>
      </pc:sldChg>
      <pc:sldChg chg="add del">
        <pc:chgData name="Andreas Kim" userId="d39d342fa9446bf4" providerId="LiveId" clId="{D26BDA1E-D458-469A-A217-5A7216732C70}" dt="2024-12-26T00:12:41.775" v="1585" actId="47"/>
        <pc:sldMkLst>
          <pc:docMk/>
          <pc:sldMk cId="1695512909" sldId="555"/>
        </pc:sldMkLst>
      </pc:sldChg>
      <pc:sldChg chg="modSp add mod">
        <pc:chgData name="Andreas Kim" userId="d39d342fa9446bf4" providerId="LiveId" clId="{D26BDA1E-D458-469A-A217-5A7216732C70}" dt="2025-01-16T05:58:03.603" v="2271" actId="15"/>
        <pc:sldMkLst>
          <pc:docMk/>
          <pc:sldMk cId="2602634777" sldId="555"/>
        </pc:sldMkLst>
        <pc:spChg chg="mod">
          <ac:chgData name="Andreas Kim" userId="d39d342fa9446bf4" providerId="LiveId" clId="{D26BDA1E-D458-469A-A217-5A7216732C70}" dt="2025-01-16T05:57:09.680" v="2267" actId="27636"/>
          <ac:spMkLst>
            <pc:docMk/>
            <pc:sldMk cId="2602634777" sldId="555"/>
            <ac:spMk id="8" creationId="{207B2229-01FA-B22B-99C5-CCDEB16C3F3B}"/>
          </ac:spMkLst>
        </pc:spChg>
        <pc:spChg chg="mod">
          <ac:chgData name="Andreas Kim" userId="d39d342fa9446bf4" providerId="LiveId" clId="{D26BDA1E-D458-469A-A217-5A7216732C70}" dt="2025-01-16T05:58:03.603" v="2271" actId="15"/>
          <ac:spMkLst>
            <pc:docMk/>
            <pc:sldMk cId="2602634777" sldId="555"/>
            <ac:spMk id="10" creationId="{FEDB2CBA-7DA0-886A-E3DD-33D999422E9B}"/>
          </ac:spMkLst>
        </pc:spChg>
      </pc:sldChg>
      <pc:sldChg chg="add">
        <pc:chgData name="Andreas Kim" userId="d39d342fa9446bf4" providerId="LiveId" clId="{D26BDA1E-D458-469A-A217-5A7216732C70}" dt="2024-11-26T12:19:49.585" v="1454"/>
        <pc:sldMkLst>
          <pc:docMk/>
          <pc:sldMk cId="174878443" sldId="556"/>
        </pc:sldMkLst>
      </pc:sldChg>
      <pc:sldChg chg="modSp add mod">
        <pc:chgData name="Andreas Kim" userId="d39d342fa9446bf4" providerId="LiveId" clId="{D26BDA1E-D458-469A-A217-5A7216732C70}" dt="2025-01-23T02:43:46.928" v="2399" actId="20577"/>
        <pc:sldMkLst>
          <pc:docMk/>
          <pc:sldMk cId="2945949910" sldId="558"/>
        </pc:sldMkLst>
        <pc:spChg chg="mod">
          <ac:chgData name="Andreas Kim" userId="d39d342fa9446bf4" providerId="LiveId" clId="{D26BDA1E-D458-469A-A217-5A7216732C70}" dt="2025-01-23T02:43:46.928" v="2399" actId="20577"/>
          <ac:spMkLst>
            <pc:docMk/>
            <pc:sldMk cId="2945949910" sldId="558"/>
            <ac:spMk id="2" creationId="{4049AD96-27A4-4F9C-1EAB-FD88AE16077E}"/>
          </ac:spMkLst>
        </pc:spChg>
        <pc:spChg chg="mod">
          <ac:chgData name="Andreas Kim" userId="d39d342fa9446bf4" providerId="LiveId" clId="{D26BDA1E-D458-469A-A217-5A7216732C70}" dt="2025-01-09T01:42:00.566" v="1791" actId="20577"/>
          <ac:spMkLst>
            <pc:docMk/>
            <pc:sldMk cId="2945949910" sldId="558"/>
            <ac:spMk id="3" creationId="{E62D9839-589E-6A13-B592-AA5149C5C78E}"/>
          </ac:spMkLst>
        </pc:spChg>
      </pc:sldChg>
      <pc:sldChg chg="modSp add mod ord">
        <pc:chgData name="Andreas Kim" userId="d39d342fa9446bf4" providerId="LiveId" clId="{D26BDA1E-D458-469A-A217-5A7216732C70}" dt="2025-01-16T00:16:49.893" v="1857"/>
        <pc:sldMkLst>
          <pc:docMk/>
          <pc:sldMk cId="2457864616" sldId="559"/>
        </pc:sldMkLst>
        <pc:spChg chg="mod">
          <ac:chgData name="Andreas Kim" userId="d39d342fa9446bf4" providerId="LiveId" clId="{D26BDA1E-D458-469A-A217-5A7216732C70}" dt="2025-01-09T01:38:26.653" v="1767" actId="20577"/>
          <ac:spMkLst>
            <pc:docMk/>
            <pc:sldMk cId="2457864616" sldId="559"/>
            <ac:spMk id="2" creationId="{4049AD96-27A4-4F9C-1EAB-FD88AE16077E}"/>
          </ac:spMkLst>
        </pc:spChg>
        <pc:spChg chg="mod">
          <ac:chgData name="Andreas Kim" userId="d39d342fa9446bf4" providerId="LiveId" clId="{D26BDA1E-D458-469A-A217-5A7216732C70}" dt="2025-01-09T01:38:22.173" v="1762" actId="20577"/>
          <ac:spMkLst>
            <pc:docMk/>
            <pc:sldMk cId="2457864616" sldId="559"/>
            <ac:spMk id="3" creationId="{E62D9839-589E-6A13-B592-AA5149C5C78E}"/>
          </ac:spMkLst>
        </pc:spChg>
      </pc:sldChg>
      <pc:sldChg chg="add del">
        <pc:chgData name="Andreas Kim" userId="d39d342fa9446bf4" providerId="LiveId" clId="{D26BDA1E-D458-469A-A217-5A7216732C70}" dt="2025-01-09T01:22:10.875" v="1646" actId="47"/>
        <pc:sldMkLst>
          <pc:docMk/>
          <pc:sldMk cId="2924093881" sldId="559"/>
        </pc:sldMkLst>
      </pc:sldChg>
      <pc:sldChg chg="add del">
        <pc:chgData name="Andreas Kim" userId="d39d342fa9446bf4" providerId="LiveId" clId="{D26BDA1E-D458-469A-A217-5A7216732C70}" dt="2025-01-09T01:21:04.924" v="1644" actId="2696"/>
        <pc:sldMkLst>
          <pc:docMk/>
          <pc:sldMk cId="3686322147" sldId="559"/>
        </pc:sldMkLst>
      </pc:sldChg>
      <pc:sldChg chg="add del">
        <pc:chgData name="Andreas Kim" userId="d39d342fa9446bf4" providerId="LiveId" clId="{D26BDA1E-D458-469A-A217-5A7216732C70}" dt="2025-01-09T01:21:04.924" v="1644" actId="2696"/>
        <pc:sldMkLst>
          <pc:docMk/>
          <pc:sldMk cId="117300874" sldId="560"/>
        </pc:sldMkLst>
      </pc:sldChg>
      <pc:sldChg chg="add">
        <pc:chgData name="Andreas Kim" userId="d39d342fa9446bf4" providerId="LiveId" clId="{D26BDA1E-D458-469A-A217-5A7216732C70}" dt="2025-01-16T00:17:29.025" v="1858"/>
        <pc:sldMkLst>
          <pc:docMk/>
          <pc:sldMk cId="1548941008" sldId="560"/>
        </pc:sldMkLst>
      </pc:sldChg>
      <pc:sldChg chg="add del">
        <pc:chgData name="Andreas Kim" userId="d39d342fa9446bf4" providerId="LiveId" clId="{D26BDA1E-D458-469A-A217-5A7216732C70}" dt="2025-01-09T01:22:10.875" v="1646" actId="47"/>
        <pc:sldMkLst>
          <pc:docMk/>
          <pc:sldMk cId="2312643330" sldId="560"/>
        </pc:sldMkLst>
      </pc:sldChg>
      <pc:sldChg chg="modSp add mod">
        <pc:chgData name="Andreas Kim" userId="d39d342fa9446bf4" providerId="LiveId" clId="{D26BDA1E-D458-469A-A217-5A7216732C70}" dt="2025-01-16T00:18:22.397" v="1860" actId="255"/>
        <pc:sldMkLst>
          <pc:docMk/>
          <pc:sldMk cId="854408148" sldId="561"/>
        </pc:sldMkLst>
        <pc:spChg chg="mod">
          <ac:chgData name="Andreas Kim" userId="d39d342fa9446bf4" providerId="LiveId" clId="{D26BDA1E-D458-469A-A217-5A7216732C70}" dt="2025-01-16T00:18:22.397" v="1860" actId="255"/>
          <ac:spMkLst>
            <pc:docMk/>
            <pc:sldMk cId="854408148" sldId="561"/>
            <ac:spMk id="2" creationId="{967F502B-2241-DA77-65D6-A5680EAF8D2C}"/>
          </ac:spMkLst>
        </pc:spChg>
      </pc:sldChg>
      <pc:sldChg chg="modSp add modAnim">
        <pc:chgData name="Andreas Kim" userId="d39d342fa9446bf4" providerId="LiveId" clId="{D26BDA1E-D458-469A-A217-5A7216732C70}" dt="2025-01-22T07:48:52.997" v="2371" actId="20577"/>
        <pc:sldMkLst>
          <pc:docMk/>
          <pc:sldMk cId="2347492440" sldId="562"/>
        </pc:sldMkLst>
        <pc:spChg chg="mod">
          <ac:chgData name="Andreas Kim" userId="d39d342fa9446bf4" providerId="LiveId" clId="{D26BDA1E-D458-469A-A217-5A7216732C70}" dt="2025-01-22T07:48:52.997" v="2371" actId="20577"/>
          <ac:spMkLst>
            <pc:docMk/>
            <pc:sldMk cId="2347492440" sldId="562"/>
            <ac:spMk id="3" creationId="{AB5CBD51-1900-7E18-1FE0-09B0EFCB5617}"/>
          </ac:spMkLst>
        </pc:spChg>
      </pc:sldChg>
      <pc:sldChg chg="add del">
        <pc:chgData name="Andreas Kim" userId="d39d342fa9446bf4" providerId="LiveId" clId="{D26BDA1E-D458-469A-A217-5A7216732C70}" dt="2025-01-16T05:14:27.422" v="1897" actId="2696"/>
        <pc:sldMkLst>
          <pc:docMk/>
          <pc:sldMk cId="2877666050" sldId="562"/>
        </pc:sldMkLst>
      </pc:sldChg>
      <pc:sldChg chg="modSp add mod ord">
        <pc:chgData name="Andreas Kim" userId="d39d342fa9446bf4" providerId="LiveId" clId="{D26BDA1E-D458-469A-A217-5A7216732C70}" dt="2025-01-16T02:55:51.794" v="1896" actId="20577"/>
        <pc:sldMkLst>
          <pc:docMk/>
          <pc:sldMk cId="2911366376" sldId="563"/>
        </pc:sldMkLst>
        <pc:spChg chg="mod">
          <ac:chgData name="Andreas Kim" userId="d39d342fa9446bf4" providerId="LiveId" clId="{D26BDA1E-D458-469A-A217-5A7216732C70}" dt="2025-01-16T02:55:51.794" v="1896" actId="20577"/>
          <ac:spMkLst>
            <pc:docMk/>
            <pc:sldMk cId="2911366376" sldId="563"/>
            <ac:spMk id="5" creationId="{EA9FECA1-6F2C-2D62-FF4C-8ADAC5622F0F}"/>
          </ac:spMkLst>
        </pc:spChg>
      </pc:sldChg>
      <pc:sldChg chg="modSp add mod">
        <pc:chgData name="Andreas Kim" userId="d39d342fa9446bf4" providerId="LiveId" clId="{D26BDA1E-D458-469A-A217-5A7216732C70}" dt="2025-01-16T05:51:46.234" v="2021" actId="20577"/>
        <pc:sldMkLst>
          <pc:docMk/>
          <pc:sldMk cId="1674153701" sldId="564"/>
        </pc:sldMkLst>
        <pc:spChg chg="mod">
          <ac:chgData name="Andreas Kim" userId="d39d342fa9446bf4" providerId="LiveId" clId="{D26BDA1E-D458-469A-A217-5A7216732C70}" dt="2025-01-16T05:50:23.941" v="1952" actId="20577"/>
          <ac:spMkLst>
            <pc:docMk/>
            <pc:sldMk cId="1674153701" sldId="564"/>
            <ac:spMk id="7" creationId="{941E3BA1-3121-0886-BBDB-EE0892C12F13}"/>
          </ac:spMkLst>
        </pc:spChg>
        <pc:spChg chg="mod">
          <ac:chgData name="Andreas Kim" userId="d39d342fa9446bf4" providerId="LiveId" clId="{D26BDA1E-D458-469A-A217-5A7216732C70}" dt="2025-01-16T05:51:46.234" v="2021" actId="20577"/>
          <ac:spMkLst>
            <pc:docMk/>
            <pc:sldMk cId="1674153701" sldId="564"/>
            <ac:spMk id="8" creationId="{FFA54147-151B-F0B1-13FD-1E93DE5E791C}"/>
          </ac:spMkLst>
        </pc:spChg>
      </pc:sldChg>
      <pc:sldChg chg="addSp delSp modSp new mod">
        <pc:chgData name="Andreas Kim" userId="d39d342fa9446bf4" providerId="LiveId" clId="{D26BDA1E-D458-469A-A217-5A7216732C70}" dt="2025-01-16T06:39:18.304" v="2330" actId="27636"/>
        <pc:sldMkLst>
          <pc:docMk/>
          <pc:sldMk cId="131238473" sldId="565"/>
        </pc:sldMkLst>
        <pc:spChg chg="mod">
          <ac:chgData name="Andreas Kim" userId="d39d342fa9446bf4" providerId="LiveId" clId="{D26BDA1E-D458-469A-A217-5A7216732C70}" dt="2025-01-16T05:52:49.245" v="2050" actId="20577"/>
          <ac:spMkLst>
            <pc:docMk/>
            <pc:sldMk cId="131238473" sldId="565"/>
            <ac:spMk id="2" creationId="{920EEF78-7944-1C19-482A-D004A47AA790}"/>
          </ac:spMkLst>
        </pc:spChg>
        <pc:spChg chg="del">
          <ac:chgData name="Andreas Kim" userId="d39d342fa9446bf4" providerId="LiveId" clId="{D26BDA1E-D458-469A-A217-5A7216732C70}" dt="2025-01-16T05:52:33.047" v="2023"/>
          <ac:spMkLst>
            <pc:docMk/>
            <pc:sldMk cId="131238473" sldId="565"/>
            <ac:spMk id="3" creationId="{D35E5FC7-D47D-B588-E09D-14A387A914CB}"/>
          </ac:spMkLst>
        </pc:spChg>
        <pc:spChg chg="del">
          <ac:chgData name="Andreas Kim" userId="d39d342fa9446bf4" providerId="LiveId" clId="{D26BDA1E-D458-469A-A217-5A7216732C70}" dt="2025-01-16T05:54:53.415" v="2203"/>
          <ac:spMkLst>
            <pc:docMk/>
            <pc:sldMk cId="131238473" sldId="565"/>
            <ac:spMk id="4" creationId="{56E00FDD-03C0-B010-09AE-57B085773F30}"/>
          </ac:spMkLst>
        </pc:spChg>
        <pc:spChg chg="add mod">
          <ac:chgData name="Andreas Kim" userId="d39d342fa9446bf4" providerId="LiveId" clId="{D26BDA1E-D458-469A-A217-5A7216732C70}" dt="2025-01-16T06:39:18.303" v="2329" actId="27636"/>
          <ac:spMkLst>
            <pc:docMk/>
            <pc:sldMk cId="131238473" sldId="565"/>
            <ac:spMk id="5" creationId="{404F7265-C3BC-7ECA-9B6F-6A1D7075C80D}"/>
          </ac:spMkLst>
        </pc:spChg>
        <pc:spChg chg="add mod">
          <ac:chgData name="Andreas Kim" userId="d39d342fa9446bf4" providerId="LiveId" clId="{D26BDA1E-D458-469A-A217-5A7216732C70}" dt="2025-01-16T06:39:18.304" v="2330" actId="27636"/>
          <ac:spMkLst>
            <pc:docMk/>
            <pc:sldMk cId="131238473" sldId="565"/>
            <ac:spMk id="6" creationId="{CBB9A773-15DA-E71F-DF13-7C1F0D85B993}"/>
          </ac:spMkLst>
        </pc:spChg>
      </pc:sldChg>
      <pc:sldChg chg="modSp add mod">
        <pc:chgData name="Andreas Kim" userId="d39d342fa9446bf4" providerId="LiveId" clId="{D26BDA1E-D458-469A-A217-5A7216732C70}" dt="2025-01-16T05:59:00.263" v="2280" actId="15"/>
        <pc:sldMkLst>
          <pc:docMk/>
          <pc:sldMk cId="2841650065" sldId="566"/>
        </pc:sldMkLst>
        <pc:spChg chg="mod">
          <ac:chgData name="Andreas Kim" userId="d39d342fa9446bf4" providerId="LiveId" clId="{D26BDA1E-D458-469A-A217-5A7216732C70}" dt="2025-01-16T05:58:23.738" v="2275" actId="27636"/>
          <ac:spMkLst>
            <pc:docMk/>
            <pc:sldMk cId="2841650065" sldId="566"/>
            <ac:spMk id="8" creationId="{207B2229-01FA-B22B-99C5-CCDEB16C3F3B}"/>
          </ac:spMkLst>
        </pc:spChg>
        <pc:spChg chg="mod">
          <ac:chgData name="Andreas Kim" userId="d39d342fa9446bf4" providerId="LiveId" clId="{D26BDA1E-D458-469A-A217-5A7216732C70}" dt="2025-01-16T05:59:00.263" v="2280" actId="15"/>
          <ac:spMkLst>
            <pc:docMk/>
            <pc:sldMk cId="2841650065" sldId="566"/>
            <ac:spMk id="10" creationId="{FEDB2CBA-7DA0-886A-E3DD-33D999422E9B}"/>
          </ac:spMkLst>
        </pc:spChg>
      </pc:sldChg>
      <pc:sldChg chg="modSp add mod">
        <pc:chgData name="Andreas Kim" userId="d39d342fa9446bf4" providerId="LiveId" clId="{D26BDA1E-D458-469A-A217-5A7216732C70}" dt="2025-01-16T05:59:42.628" v="2288" actId="15"/>
        <pc:sldMkLst>
          <pc:docMk/>
          <pc:sldMk cId="1275091446" sldId="567"/>
        </pc:sldMkLst>
        <pc:spChg chg="mod">
          <ac:chgData name="Andreas Kim" userId="d39d342fa9446bf4" providerId="LiveId" clId="{D26BDA1E-D458-469A-A217-5A7216732C70}" dt="2025-01-16T05:59:22.460" v="2285"/>
          <ac:spMkLst>
            <pc:docMk/>
            <pc:sldMk cId="1275091446" sldId="567"/>
            <ac:spMk id="8" creationId="{207B2229-01FA-B22B-99C5-CCDEB16C3F3B}"/>
          </ac:spMkLst>
        </pc:spChg>
        <pc:spChg chg="mod">
          <ac:chgData name="Andreas Kim" userId="d39d342fa9446bf4" providerId="LiveId" clId="{D26BDA1E-D458-469A-A217-5A7216732C70}" dt="2025-01-16T05:59:42.628" v="2288" actId="15"/>
          <ac:spMkLst>
            <pc:docMk/>
            <pc:sldMk cId="1275091446" sldId="567"/>
            <ac:spMk id="10" creationId="{FEDB2CBA-7DA0-886A-E3DD-33D999422E9B}"/>
          </ac:spMkLst>
        </pc:spChg>
      </pc:sldChg>
      <pc:sldChg chg="add del">
        <pc:chgData name="Andreas Kim" userId="d39d342fa9446bf4" providerId="LiveId" clId="{D26BDA1E-D458-469A-A217-5A7216732C70}" dt="2024-12-26T07:48:37.487" v="1593" actId="47"/>
        <pc:sldMkLst>
          <pc:docMk/>
          <pc:sldMk cId="3282013218" sldId="567"/>
        </pc:sldMkLst>
      </pc:sldChg>
      <pc:sldChg chg="modSp add mod">
        <pc:chgData name="Andreas Kim" userId="d39d342fa9446bf4" providerId="LiveId" clId="{D26BDA1E-D458-469A-A217-5A7216732C70}" dt="2025-01-16T09:10:00.995" v="2360" actId="14100"/>
        <pc:sldMkLst>
          <pc:docMk/>
          <pc:sldMk cId="1102557982" sldId="568"/>
        </pc:sldMkLst>
        <pc:spChg chg="mod">
          <ac:chgData name="Andreas Kim" userId="d39d342fa9446bf4" providerId="LiveId" clId="{D26BDA1E-D458-469A-A217-5A7216732C70}" dt="2025-01-16T09:10:00.995" v="2360" actId="14100"/>
          <ac:spMkLst>
            <pc:docMk/>
            <pc:sldMk cId="1102557982" sldId="568"/>
            <ac:spMk id="3" creationId="{D5F2EB6D-6A36-EFC3-9E92-918C253B40AF}"/>
          </ac:spMkLst>
        </pc:spChg>
      </pc:sldChg>
      <pc:sldChg chg="add del">
        <pc:chgData name="Andreas Kim" userId="d39d342fa9446bf4" providerId="LiveId" clId="{D26BDA1E-D458-469A-A217-5A7216732C70}" dt="2024-12-26T07:48:38.095" v="1594" actId="47"/>
        <pc:sldMkLst>
          <pc:docMk/>
          <pc:sldMk cId="3094909391" sldId="568"/>
        </pc:sldMkLst>
      </pc:sldChg>
      <pc:sldChg chg="add del">
        <pc:chgData name="Andreas Kim" userId="d39d342fa9446bf4" providerId="LiveId" clId="{D26BDA1E-D458-469A-A217-5A7216732C70}" dt="2024-12-26T07:48:40.104" v="1596" actId="47"/>
        <pc:sldMkLst>
          <pc:docMk/>
          <pc:sldMk cId="2947956992" sldId="570"/>
        </pc:sldMkLst>
      </pc:sldChg>
      <pc:sldChg chg="add del">
        <pc:chgData name="Andreas Kim" userId="d39d342fa9446bf4" providerId="LiveId" clId="{D26BDA1E-D458-469A-A217-5A7216732C70}" dt="2024-12-26T07:48:40.951" v="1597" actId="47"/>
        <pc:sldMkLst>
          <pc:docMk/>
          <pc:sldMk cId="1234774970" sldId="571"/>
        </pc:sldMkLst>
      </pc:sldChg>
      <pc:sldChg chg="add del">
        <pc:chgData name="Andreas Kim" userId="d39d342fa9446bf4" providerId="LiveId" clId="{D26BDA1E-D458-469A-A217-5A7216732C70}" dt="2024-12-26T07:48:44.023" v="1598" actId="47"/>
        <pc:sldMkLst>
          <pc:docMk/>
          <pc:sldMk cId="3402978109" sldId="572"/>
        </pc:sldMkLst>
      </pc:sldChg>
      <pc:sldChg chg="add del">
        <pc:chgData name="Andreas Kim" userId="d39d342fa9446bf4" providerId="LiveId" clId="{D26BDA1E-D458-469A-A217-5A7216732C70}" dt="2024-12-26T07:48:45.164" v="1599" actId="47"/>
        <pc:sldMkLst>
          <pc:docMk/>
          <pc:sldMk cId="2263215008" sldId="573"/>
        </pc:sldMkLst>
      </pc:sldChg>
      <pc:sldChg chg="add del">
        <pc:chgData name="Andreas Kim" userId="d39d342fa9446bf4" providerId="LiveId" clId="{D26BDA1E-D458-469A-A217-5A7216732C70}" dt="2024-12-26T07:48:46.153" v="1600" actId="47"/>
        <pc:sldMkLst>
          <pc:docMk/>
          <pc:sldMk cId="2711486414" sldId="574"/>
        </pc:sldMkLst>
      </pc:sldChg>
      <pc:sldChg chg="add del">
        <pc:chgData name="Andreas Kim" userId="d39d342fa9446bf4" providerId="LiveId" clId="{D26BDA1E-D458-469A-A217-5A7216732C70}" dt="2024-12-26T07:48:48.439" v="1602" actId="47"/>
        <pc:sldMkLst>
          <pc:docMk/>
          <pc:sldMk cId="926251512" sldId="577"/>
        </pc:sldMkLst>
      </pc:sldChg>
      <pc:sldChg chg="add del">
        <pc:chgData name="Andreas Kim" userId="d39d342fa9446bf4" providerId="LiveId" clId="{D26BDA1E-D458-469A-A217-5A7216732C70}" dt="2024-12-26T07:48:49.307" v="1603" actId="47"/>
        <pc:sldMkLst>
          <pc:docMk/>
          <pc:sldMk cId="1229814176" sldId="578"/>
        </pc:sldMkLst>
      </pc:sldChg>
      <pc:sldChg chg="add del">
        <pc:chgData name="Andreas Kim" userId="d39d342fa9446bf4" providerId="LiveId" clId="{D26BDA1E-D458-469A-A217-5A7216732C70}" dt="2024-12-26T07:48:50.186" v="1604" actId="47"/>
        <pc:sldMkLst>
          <pc:docMk/>
          <pc:sldMk cId="2094115763" sldId="579"/>
        </pc:sldMkLst>
      </pc:sldChg>
      <pc:sldChg chg="add del">
        <pc:chgData name="Andreas Kim" userId="d39d342fa9446bf4" providerId="LiveId" clId="{D26BDA1E-D458-469A-A217-5A7216732C70}" dt="2024-12-26T07:48:50.996" v="1605" actId="47"/>
        <pc:sldMkLst>
          <pc:docMk/>
          <pc:sldMk cId="3648802539" sldId="580"/>
        </pc:sldMkLst>
      </pc:sldChg>
      <pc:sldChg chg="add del">
        <pc:chgData name="Andreas Kim" userId="d39d342fa9446bf4" providerId="LiveId" clId="{D26BDA1E-D458-469A-A217-5A7216732C70}" dt="2024-12-26T07:48:51.768" v="1606" actId="47"/>
        <pc:sldMkLst>
          <pc:docMk/>
          <pc:sldMk cId="3521206128" sldId="581"/>
        </pc:sldMkLst>
      </pc:sldChg>
      <pc:sldChg chg="add del">
        <pc:chgData name="Andreas Kim" userId="d39d342fa9446bf4" providerId="LiveId" clId="{D26BDA1E-D458-469A-A217-5A7216732C70}" dt="2024-12-26T07:49:39.047" v="1615" actId="47"/>
        <pc:sldMkLst>
          <pc:docMk/>
          <pc:sldMk cId="1267585028" sldId="583"/>
        </pc:sldMkLst>
      </pc:sldChg>
      <pc:sldChg chg="add del">
        <pc:chgData name="Andreas Kim" userId="d39d342fa9446bf4" providerId="LiveId" clId="{D26BDA1E-D458-469A-A217-5A7216732C70}" dt="2025-02-06T09:06:56.388" v="2403"/>
        <pc:sldMkLst>
          <pc:docMk/>
          <pc:sldMk cId="3602512024" sldId="589"/>
        </pc:sldMkLst>
      </pc:sldChg>
      <pc:sldChg chg="add">
        <pc:chgData name="Andreas Kim" userId="d39d342fa9446bf4" providerId="LiveId" clId="{D26BDA1E-D458-469A-A217-5A7216732C70}" dt="2025-02-06T09:07:36.785" v="2404"/>
        <pc:sldMkLst>
          <pc:docMk/>
          <pc:sldMk cId="3282013218" sldId="590"/>
        </pc:sldMkLst>
      </pc:sldChg>
      <pc:sldChg chg="add">
        <pc:chgData name="Andreas Kim" userId="d39d342fa9446bf4" providerId="LiveId" clId="{D26BDA1E-D458-469A-A217-5A7216732C70}" dt="2025-02-06T09:07:51.007" v="2405"/>
        <pc:sldMkLst>
          <pc:docMk/>
          <pc:sldMk cId="3094909391" sldId="591"/>
        </pc:sldMkLst>
      </pc:sldChg>
      <pc:sldChg chg="addSp delSp modSp new mod">
        <pc:chgData name="Andreas Kim" userId="d39d342fa9446bf4" providerId="LiveId" clId="{D26BDA1E-D458-469A-A217-5A7216732C70}" dt="2025-02-18T05:52:18.602" v="2545" actId="207"/>
        <pc:sldMkLst>
          <pc:docMk/>
          <pc:sldMk cId="1919869118" sldId="592"/>
        </pc:sldMkLst>
        <pc:spChg chg="mod">
          <ac:chgData name="Andreas Kim" userId="d39d342fa9446bf4" providerId="LiveId" clId="{D26BDA1E-D458-469A-A217-5A7216732C70}" dt="2025-02-18T05:52:18.602" v="2545" actId="207"/>
          <ac:spMkLst>
            <pc:docMk/>
            <pc:sldMk cId="1919869118" sldId="592"/>
            <ac:spMk id="2" creationId="{A85BC489-158A-3DFE-FBDD-A34292185648}"/>
          </ac:spMkLst>
        </pc:spChg>
        <pc:spChg chg="mod">
          <ac:chgData name="Andreas Kim" userId="d39d342fa9446bf4" providerId="LiveId" clId="{D26BDA1E-D458-469A-A217-5A7216732C70}" dt="2025-02-18T02:03:14.761" v="2491" actId="20577"/>
          <ac:spMkLst>
            <pc:docMk/>
            <pc:sldMk cId="1919869118" sldId="592"/>
            <ac:spMk id="3" creationId="{DD31B55E-FCD2-05BE-2EE3-F303040980CD}"/>
          </ac:spMkLst>
        </pc:spChg>
        <pc:spChg chg="mod">
          <ac:chgData name="Andreas Kim" userId="d39d342fa9446bf4" providerId="LiveId" clId="{D26BDA1E-D458-469A-A217-5A7216732C70}" dt="2025-02-18T02:09:54.203" v="2512" actId="20577"/>
          <ac:spMkLst>
            <pc:docMk/>
            <pc:sldMk cId="1919869118" sldId="592"/>
            <ac:spMk id="4" creationId="{47435C5F-D7C4-5386-B052-316C9C08B92F}"/>
          </ac:spMkLst>
        </pc:spChg>
        <pc:spChg chg="add del">
          <ac:chgData name="Andreas Kim" userId="d39d342fa9446bf4" providerId="LiveId" clId="{D26BDA1E-D458-469A-A217-5A7216732C70}" dt="2025-02-18T02:07:03.729" v="2493"/>
          <ac:spMkLst>
            <pc:docMk/>
            <pc:sldMk cId="1919869118" sldId="592"/>
            <ac:spMk id="5" creationId="{C107BE62-1AAF-AD0F-73AA-CA6CCC7160DA}"/>
          </ac:spMkLst>
        </pc:spChg>
        <pc:picChg chg="add mod">
          <ac:chgData name="Andreas Kim" userId="d39d342fa9446bf4" providerId="LiveId" clId="{D26BDA1E-D458-469A-A217-5A7216732C70}" dt="2025-02-18T02:08:30.232" v="2501" actId="1076"/>
          <ac:picMkLst>
            <pc:docMk/>
            <pc:sldMk cId="1919869118" sldId="592"/>
            <ac:picMk id="1027" creationId="{4DCBDF52-3E41-2EB6-FFD9-516D2C82C513}"/>
          </ac:picMkLst>
        </pc:picChg>
        <pc:picChg chg="add mod">
          <ac:chgData name="Andreas Kim" userId="d39d342fa9446bf4" providerId="LiveId" clId="{D26BDA1E-D458-469A-A217-5A7216732C70}" dt="2025-02-18T02:09:24.812" v="2507" actId="1076"/>
          <ac:picMkLst>
            <pc:docMk/>
            <pc:sldMk cId="1919869118" sldId="592"/>
            <ac:picMk id="1029" creationId="{BC3F31C7-0DCC-43F9-E7EB-14F53DCDBC6B}"/>
          </ac:picMkLst>
        </pc:picChg>
      </pc:sldChg>
      <pc:sldChg chg="add del">
        <pc:chgData name="Andreas Kim" userId="d39d342fa9446bf4" providerId="LiveId" clId="{D26BDA1E-D458-469A-A217-5A7216732C70}" dt="2024-12-26T07:48:47.251" v="1601" actId="47"/>
        <pc:sldMkLst>
          <pc:docMk/>
          <pc:sldMk cId="476130300" sldId="596"/>
        </pc:sldMkLst>
      </pc:sldChg>
      <pc:sldMasterChg chg="delSldLayout">
        <pc:chgData name="Andreas Kim" userId="d39d342fa9446bf4" providerId="LiveId" clId="{D26BDA1E-D458-469A-A217-5A7216732C70}" dt="2024-11-04T08:36:28.151" v="156" actId="47"/>
        <pc:sldMasterMkLst>
          <pc:docMk/>
          <pc:sldMasterMk cId="3467503415" sldId="2147483678"/>
        </pc:sldMasterMkLst>
        <pc:sldLayoutChg chg="del">
          <pc:chgData name="Andreas Kim" userId="d39d342fa9446bf4" providerId="LiveId" clId="{D26BDA1E-D458-469A-A217-5A7216732C70}" dt="2024-11-04T08:36:28.151" v="156" actId="47"/>
          <pc:sldLayoutMkLst>
            <pc:docMk/>
            <pc:sldMasterMk cId="3467503415" sldId="2147483678"/>
            <pc:sldLayoutMk cId="3944938339" sldId="2147483690"/>
          </pc:sldLayoutMkLst>
        </pc:sldLayoutChg>
      </pc:sldMasterChg>
    </pc:docChg>
  </pc:docChgLst>
  <pc:docChgLst>
    <pc:chgData name="Andreas Kim" userId="d39d342fa9446bf4" providerId="LiveId" clId="{CF31E5DE-F6C2-4157-8CDD-FB4009425845}"/>
    <pc:docChg chg="undo redo custSel addSld delSld modSld sldOrd">
      <pc:chgData name="Andreas Kim" userId="d39d342fa9446bf4" providerId="LiveId" clId="{CF31E5DE-F6C2-4157-8CDD-FB4009425845}" dt="2025-04-24T15:11:25.862" v="1505" actId="47"/>
      <pc:docMkLst>
        <pc:docMk/>
      </pc:docMkLst>
      <pc:sldChg chg="del">
        <pc:chgData name="Andreas Kim" userId="d39d342fa9446bf4" providerId="LiveId" clId="{CF31E5DE-F6C2-4157-8CDD-FB4009425845}" dt="2025-04-15T05:05:32.352" v="36" actId="2696"/>
        <pc:sldMkLst>
          <pc:docMk/>
          <pc:sldMk cId="2167147121" sldId="327"/>
        </pc:sldMkLst>
      </pc:sldChg>
      <pc:sldChg chg="add">
        <pc:chgData name="Andreas Kim" userId="d39d342fa9446bf4" providerId="LiveId" clId="{CF31E5DE-F6C2-4157-8CDD-FB4009425845}" dt="2025-04-15T05:05:39.126" v="37"/>
        <pc:sldMkLst>
          <pc:docMk/>
          <pc:sldMk cId="2985552788" sldId="327"/>
        </pc:sldMkLst>
      </pc:sldChg>
      <pc:sldChg chg="del">
        <pc:chgData name="Andreas Kim" userId="d39d342fa9446bf4" providerId="LiveId" clId="{CF31E5DE-F6C2-4157-8CDD-FB4009425845}" dt="2025-04-17T02:19:48.885" v="1110" actId="47"/>
        <pc:sldMkLst>
          <pc:docMk/>
          <pc:sldMk cId="2459643935" sldId="378"/>
        </pc:sldMkLst>
      </pc:sldChg>
      <pc:sldChg chg="del">
        <pc:chgData name="Andreas Kim" userId="d39d342fa9446bf4" providerId="LiveId" clId="{CF31E5DE-F6C2-4157-8CDD-FB4009425845}" dt="2025-04-17T02:19:52.236" v="1111" actId="47"/>
        <pc:sldMkLst>
          <pc:docMk/>
          <pc:sldMk cId="2636274895" sldId="385"/>
        </pc:sldMkLst>
      </pc:sldChg>
      <pc:sldChg chg="addSp delSp modSp del">
        <pc:chgData name="Andreas Kim" userId="d39d342fa9446bf4" providerId="LiveId" clId="{CF31E5DE-F6C2-4157-8CDD-FB4009425845}" dt="2025-04-15T05:02:48.907" v="12" actId="47"/>
        <pc:sldMkLst>
          <pc:docMk/>
          <pc:sldMk cId="2847115034" sldId="408"/>
        </pc:sldMkLst>
        <pc:spChg chg="add mod">
          <ac:chgData name="Andreas Kim" userId="d39d342fa9446bf4" providerId="LiveId" clId="{CF31E5DE-F6C2-4157-8CDD-FB4009425845}" dt="2025-04-13T21:06:12.240" v="2"/>
          <ac:spMkLst>
            <pc:docMk/>
            <pc:sldMk cId="2847115034" sldId="408"/>
            <ac:spMk id="3" creationId="{F1469B92-FBA8-1FD9-0F8D-6011C1D96CEC}"/>
          </ac:spMkLst>
        </pc:spChg>
        <pc:graphicFrameChg chg="add del mod">
          <ac:chgData name="Andreas Kim" userId="d39d342fa9446bf4" providerId="LiveId" clId="{CF31E5DE-F6C2-4157-8CDD-FB4009425845}" dt="2025-04-13T21:05:51.967" v="1"/>
          <ac:graphicFrameMkLst>
            <pc:docMk/>
            <pc:sldMk cId="2847115034" sldId="408"/>
            <ac:graphicFrameMk id="2" creationId="{27068234-F257-C0A1-7B74-EBE7D8C11257}"/>
          </ac:graphicFrameMkLst>
        </pc:graphicFrameChg>
      </pc:sldChg>
      <pc:sldChg chg="add">
        <pc:chgData name="Andreas Kim" userId="d39d342fa9446bf4" providerId="LiveId" clId="{CF31E5DE-F6C2-4157-8CDD-FB4009425845}" dt="2025-04-15T05:07:57.174" v="41"/>
        <pc:sldMkLst>
          <pc:docMk/>
          <pc:sldMk cId="2953739267" sldId="421"/>
        </pc:sldMkLst>
      </pc:sldChg>
      <pc:sldChg chg="del">
        <pc:chgData name="Andreas Kim" userId="d39d342fa9446bf4" providerId="LiveId" clId="{CF31E5DE-F6C2-4157-8CDD-FB4009425845}" dt="2025-04-17T02:25:45.896" v="1162" actId="47"/>
        <pc:sldMkLst>
          <pc:docMk/>
          <pc:sldMk cId="1341382117" sldId="422"/>
        </pc:sldMkLst>
      </pc:sldChg>
      <pc:sldChg chg="add">
        <pc:chgData name="Andreas Kim" userId="d39d342fa9446bf4" providerId="LiveId" clId="{CF31E5DE-F6C2-4157-8CDD-FB4009425845}" dt="2025-04-15T05:07:57.174" v="41"/>
        <pc:sldMkLst>
          <pc:docMk/>
          <pc:sldMk cId="2085652184" sldId="423"/>
        </pc:sldMkLst>
      </pc:sldChg>
      <pc:sldChg chg="addSp delSp modSp mod">
        <pc:chgData name="Andreas Kim" userId="d39d342fa9446bf4" providerId="LiveId" clId="{CF31E5DE-F6C2-4157-8CDD-FB4009425845}" dt="2025-04-15T05:11:47.571" v="46" actId="478"/>
        <pc:sldMkLst>
          <pc:docMk/>
          <pc:sldMk cId="725286366" sldId="431"/>
        </pc:sldMkLst>
        <pc:spChg chg="add del mod">
          <ac:chgData name="Andreas Kim" userId="d39d342fa9446bf4" providerId="LiveId" clId="{CF31E5DE-F6C2-4157-8CDD-FB4009425845}" dt="2025-04-15T05:11:47.571" v="46" actId="478"/>
          <ac:spMkLst>
            <pc:docMk/>
            <pc:sldMk cId="725286366" sldId="431"/>
            <ac:spMk id="4" creationId="{EDAA2CAF-3BD7-DA6D-CD8D-6B96AEEDE548}"/>
          </ac:spMkLst>
        </pc:spChg>
        <pc:spChg chg="add del mod">
          <ac:chgData name="Andreas Kim" userId="d39d342fa9446bf4" providerId="LiveId" clId="{CF31E5DE-F6C2-4157-8CDD-FB4009425845}" dt="2025-04-15T05:11:42.932" v="45" actId="478"/>
          <ac:spMkLst>
            <pc:docMk/>
            <pc:sldMk cId="725286366" sldId="431"/>
            <ac:spMk id="5" creationId="{F767E670-94FF-BFCA-77B4-2F52290B2888}"/>
          </ac:spMkLst>
        </pc:spChg>
        <pc:picChg chg="add del">
          <ac:chgData name="Andreas Kim" userId="d39d342fa9446bf4" providerId="LiveId" clId="{CF31E5DE-F6C2-4157-8CDD-FB4009425845}" dt="2025-04-15T05:11:42.932" v="45" actId="478"/>
          <ac:picMkLst>
            <pc:docMk/>
            <pc:sldMk cId="725286366" sldId="431"/>
            <ac:picMk id="1026" creationId="{671817B5-B987-E6DD-386B-A314B19E90B7}"/>
          </ac:picMkLst>
        </pc:picChg>
      </pc:sldChg>
      <pc:sldChg chg="modSp mod">
        <pc:chgData name="Andreas Kim" userId="d39d342fa9446bf4" providerId="LiveId" clId="{CF31E5DE-F6C2-4157-8CDD-FB4009425845}" dt="2025-04-15T05:18:46.131" v="93" actId="313"/>
        <pc:sldMkLst>
          <pc:docMk/>
          <pc:sldMk cId="2202150476" sldId="451"/>
        </pc:sldMkLst>
        <pc:spChg chg="mod">
          <ac:chgData name="Andreas Kim" userId="d39d342fa9446bf4" providerId="LiveId" clId="{CF31E5DE-F6C2-4157-8CDD-FB4009425845}" dt="2025-04-15T05:18:46.131" v="93" actId="313"/>
          <ac:spMkLst>
            <pc:docMk/>
            <pc:sldMk cId="2202150476" sldId="451"/>
            <ac:spMk id="3" creationId="{AB5CBD51-1900-7E18-1FE0-09B0EFCB5617}"/>
          </ac:spMkLst>
        </pc:spChg>
      </pc:sldChg>
      <pc:sldChg chg="del">
        <pc:chgData name="Andreas Kim" userId="d39d342fa9446bf4" providerId="LiveId" clId="{CF31E5DE-F6C2-4157-8CDD-FB4009425845}" dt="2025-04-15T05:05:32.352" v="36" actId="2696"/>
        <pc:sldMkLst>
          <pc:docMk/>
          <pc:sldMk cId="521365097" sldId="480"/>
        </pc:sldMkLst>
      </pc:sldChg>
      <pc:sldChg chg="add">
        <pc:chgData name="Andreas Kim" userId="d39d342fa9446bf4" providerId="LiveId" clId="{CF31E5DE-F6C2-4157-8CDD-FB4009425845}" dt="2025-04-15T05:05:39.126" v="37"/>
        <pc:sldMkLst>
          <pc:docMk/>
          <pc:sldMk cId="3094169659" sldId="480"/>
        </pc:sldMkLst>
      </pc:sldChg>
      <pc:sldChg chg="add">
        <pc:chgData name="Andreas Kim" userId="d39d342fa9446bf4" providerId="LiveId" clId="{CF31E5DE-F6C2-4157-8CDD-FB4009425845}" dt="2025-04-15T05:07:57.174" v="41"/>
        <pc:sldMkLst>
          <pc:docMk/>
          <pc:sldMk cId="3779717201" sldId="499"/>
        </pc:sldMkLst>
      </pc:sldChg>
      <pc:sldChg chg="add del">
        <pc:chgData name="Andreas Kim" userId="d39d342fa9446bf4" providerId="LiveId" clId="{CF31E5DE-F6C2-4157-8CDD-FB4009425845}" dt="2025-04-18T21:15:30.822" v="1276" actId="2696"/>
        <pc:sldMkLst>
          <pc:docMk/>
          <pc:sldMk cId="569327036" sldId="504"/>
        </pc:sldMkLst>
      </pc:sldChg>
      <pc:sldChg chg="modSp add mod">
        <pc:chgData name="Andreas Kim" userId="d39d342fa9446bf4" providerId="LiveId" clId="{CF31E5DE-F6C2-4157-8CDD-FB4009425845}" dt="2025-04-18T22:35:39.977" v="1491" actId="5793"/>
        <pc:sldMkLst>
          <pc:docMk/>
          <pc:sldMk cId="3159295393" sldId="504"/>
        </pc:sldMkLst>
        <pc:spChg chg="mod">
          <ac:chgData name="Andreas Kim" userId="d39d342fa9446bf4" providerId="LiveId" clId="{CF31E5DE-F6C2-4157-8CDD-FB4009425845}" dt="2025-04-18T22:35:39.977" v="1491" actId="5793"/>
          <ac:spMkLst>
            <pc:docMk/>
            <pc:sldMk cId="3159295393" sldId="504"/>
            <ac:spMk id="4" creationId="{8FC08680-35CB-9916-DD70-BF1063A00F9F}"/>
          </ac:spMkLst>
        </pc:spChg>
      </pc:sldChg>
      <pc:sldChg chg="add del">
        <pc:chgData name="Andreas Kim" userId="d39d342fa9446bf4" providerId="LiveId" clId="{CF31E5DE-F6C2-4157-8CDD-FB4009425845}" dt="2025-04-17T02:25:45.030" v="1161" actId="47"/>
        <pc:sldMkLst>
          <pc:docMk/>
          <pc:sldMk cId="3713768709" sldId="504"/>
        </pc:sldMkLst>
      </pc:sldChg>
      <pc:sldChg chg="addSp modSp add del">
        <pc:chgData name="Andreas Kim" userId="d39d342fa9446bf4" providerId="LiveId" clId="{CF31E5DE-F6C2-4157-8CDD-FB4009425845}" dt="2025-04-19T02:09:44.005" v="1497"/>
        <pc:sldMkLst>
          <pc:docMk/>
          <pc:sldMk cId="376481134" sldId="514"/>
        </pc:sldMkLst>
        <pc:spChg chg="add mod">
          <ac:chgData name="Andreas Kim" userId="d39d342fa9446bf4" providerId="LiveId" clId="{CF31E5DE-F6C2-4157-8CDD-FB4009425845}" dt="2025-04-13T21:06:15.929" v="3"/>
          <ac:spMkLst>
            <pc:docMk/>
            <pc:sldMk cId="376481134" sldId="514"/>
            <ac:spMk id="2" creationId="{0E6C2D00-9306-3AF2-31E4-CEA3D3BEB89D}"/>
          </ac:spMkLst>
        </pc:spChg>
      </pc:sldChg>
      <pc:sldChg chg="addSp delSp modSp mod">
        <pc:chgData name="Andreas Kim" userId="d39d342fa9446bf4" providerId="LiveId" clId="{CF31E5DE-F6C2-4157-8CDD-FB4009425845}" dt="2025-04-16T07:36:47.644" v="865" actId="14100"/>
        <pc:sldMkLst>
          <pc:docMk/>
          <pc:sldMk cId="3772567949" sldId="515"/>
        </pc:sldMkLst>
        <pc:spChg chg="mod">
          <ac:chgData name="Andreas Kim" userId="d39d342fa9446bf4" providerId="LiveId" clId="{CF31E5DE-F6C2-4157-8CDD-FB4009425845}" dt="2025-04-15T12:15:00.223" v="477" actId="20577"/>
          <ac:spMkLst>
            <pc:docMk/>
            <pc:sldMk cId="3772567949" sldId="515"/>
            <ac:spMk id="3" creationId="{AB5CBD51-1900-7E18-1FE0-09B0EFCB5617}"/>
          </ac:spMkLst>
        </pc:spChg>
        <pc:spChg chg="add del mod">
          <ac:chgData name="Andreas Kim" userId="d39d342fa9446bf4" providerId="LiveId" clId="{CF31E5DE-F6C2-4157-8CDD-FB4009425845}" dt="2025-04-15T06:11:21.491" v="131" actId="478"/>
          <ac:spMkLst>
            <pc:docMk/>
            <pc:sldMk cId="3772567949" sldId="515"/>
            <ac:spMk id="4" creationId="{E8CB7120-FC32-98A8-7146-E072F294DA23}"/>
          </ac:spMkLst>
        </pc:spChg>
        <pc:spChg chg="add del mod">
          <ac:chgData name="Andreas Kim" userId="d39d342fa9446bf4" providerId="LiveId" clId="{CF31E5DE-F6C2-4157-8CDD-FB4009425845}" dt="2025-04-16T07:19:39.083" v="833"/>
          <ac:spMkLst>
            <pc:docMk/>
            <pc:sldMk cId="3772567949" sldId="515"/>
            <ac:spMk id="5" creationId="{3780AC26-FD74-4743-C4FA-99340B30075D}"/>
          </ac:spMkLst>
        </pc:spChg>
        <pc:spChg chg="add del mod">
          <ac:chgData name="Andreas Kim" userId="d39d342fa9446bf4" providerId="LiveId" clId="{CF31E5DE-F6C2-4157-8CDD-FB4009425845}" dt="2025-04-15T06:11:29.096" v="132" actId="931"/>
          <ac:spMkLst>
            <pc:docMk/>
            <pc:sldMk cId="3772567949" sldId="515"/>
            <ac:spMk id="6" creationId="{77A47804-673D-20E8-A22F-FC4C3EFD6A17}"/>
          </ac:spMkLst>
        </pc:spChg>
        <pc:spChg chg="add mod">
          <ac:chgData name="Andreas Kim" userId="d39d342fa9446bf4" providerId="LiveId" clId="{CF31E5DE-F6C2-4157-8CDD-FB4009425845}" dt="2025-04-16T07:36:47.644" v="865" actId="14100"/>
          <ac:spMkLst>
            <pc:docMk/>
            <pc:sldMk cId="3772567949" sldId="515"/>
            <ac:spMk id="10" creationId="{41FD34B8-93DC-4DA1-B4B9-213505341DAB}"/>
          </ac:spMkLst>
        </pc:spChg>
        <pc:spChg chg="add del mod">
          <ac:chgData name="Andreas Kim" userId="d39d342fa9446bf4" providerId="LiveId" clId="{CF31E5DE-F6C2-4157-8CDD-FB4009425845}" dt="2025-04-15T06:40:49.372" v="146" actId="931"/>
          <ac:spMkLst>
            <pc:docMk/>
            <pc:sldMk cId="3772567949" sldId="515"/>
            <ac:spMk id="12" creationId="{4F93A321-DA51-8828-1441-661410F3E74D}"/>
          </ac:spMkLst>
        </pc:spChg>
        <pc:spChg chg="add del mod">
          <ac:chgData name="Andreas Kim" userId="d39d342fa9446bf4" providerId="LiveId" clId="{CF31E5DE-F6C2-4157-8CDD-FB4009425845}" dt="2025-04-15T12:12:10.602" v="458"/>
          <ac:spMkLst>
            <pc:docMk/>
            <pc:sldMk cId="3772567949" sldId="515"/>
            <ac:spMk id="16" creationId="{AE5E9568-D973-8FD0-AC18-640DB1A77A46}"/>
          </ac:spMkLst>
        </pc:spChg>
        <pc:picChg chg="add mod modCrop">
          <ac:chgData name="Andreas Kim" userId="d39d342fa9446bf4" providerId="LiveId" clId="{CF31E5DE-F6C2-4157-8CDD-FB4009425845}" dt="2025-04-16T07:36:21.201" v="861" actId="14100"/>
          <ac:picMkLst>
            <pc:docMk/>
            <pc:sldMk cId="3772567949" sldId="515"/>
            <ac:picMk id="6" creationId="{2638B114-4867-9763-50FE-2757647E7411}"/>
          </ac:picMkLst>
        </pc:picChg>
        <pc:picChg chg="del">
          <ac:chgData name="Andreas Kim" userId="d39d342fa9446bf4" providerId="LiveId" clId="{CF31E5DE-F6C2-4157-8CDD-FB4009425845}" dt="2025-04-15T05:31:43.211" v="121" actId="478"/>
          <ac:picMkLst>
            <pc:docMk/>
            <pc:sldMk cId="3772567949" sldId="515"/>
            <ac:picMk id="8" creationId="{BB6E9767-A802-EECA-4BA4-7B691126F5C3}"/>
          </ac:picMkLst>
        </pc:picChg>
        <pc:picChg chg="add del mod">
          <ac:chgData name="Andreas Kim" userId="d39d342fa9446bf4" providerId="LiveId" clId="{CF31E5DE-F6C2-4157-8CDD-FB4009425845}" dt="2025-04-15T06:40:40.613" v="145" actId="478"/>
          <ac:picMkLst>
            <pc:docMk/>
            <pc:sldMk cId="3772567949" sldId="515"/>
            <ac:picMk id="9" creationId="{107B1E71-C0D4-4301-0273-8D278FA1B6A0}"/>
          </ac:picMkLst>
        </pc:picChg>
        <pc:picChg chg="add del mod">
          <ac:chgData name="Andreas Kim" userId="d39d342fa9446bf4" providerId="LiveId" clId="{CF31E5DE-F6C2-4157-8CDD-FB4009425845}" dt="2025-04-15T12:12:07.787" v="457" actId="478"/>
          <ac:picMkLst>
            <pc:docMk/>
            <pc:sldMk cId="3772567949" sldId="515"/>
            <ac:picMk id="14" creationId="{1A54A058-6891-CB1E-3489-D4C73CBB0666}"/>
          </ac:picMkLst>
        </pc:picChg>
        <pc:picChg chg="add del mod modCrop">
          <ac:chgData name="Andreas Kim" userId="d39d342fa9446bf4" providerId="LiveId" clId="{CF31E5DE-F6C2-4157-8CDD-FB4009425845}" dt="2025-04-16T07:19:36.114" v="832" actId="478"/>
          <ac:picMkLst>
            <pc:docMk/>
            <pc:sldMk cId="3772567949" sldId="515"/>
            <ac:picMk id="17" creationId="{BDF616CD-E208-D35F-E53F-52E8A5A1046E}"/>
          </ac:picMkLst>
        </pc:picChg>
      </pc:sldChg>
      <pc:sldChg chg="addSp delSp modSp mod">
        <pc:chgData name="Andreas Kim" userId="d39d342fa9446bf4" providerId="LiveId" clId="{CF31E5DE-F6C2-4157-8CDD-FB4009425845}" dt="2025-04-16T08:49:42.467" v="1056" actId="1038"/>
        <pc:sldMkLst>
          <pc:docMk/>
          <pc:sldMk cId="2905141894" sldId="520"/>
        </pc:sldMkLst>
        <pc:spChg chg="del">
          <ac:chgData name="Andreas Kim" userId="d39d342fa9446bf4" providerId="LiveId" clId="{CF31E5DE-F6C2-4157-8CDD-FB4009425845}" dt="2025-04-16T08:49:34.441" v="1020" actId="478"/>
          <ac:spMkLst>
            <pc:docMk/>
            <pc:sldMk cId="2905141894" sldId="520"/>
            <ac:spMk id="3" creationId="{37E928FC-9910-24F1-5AE1-4351B2B5B1A3}"/>
          </ac:spMkLst>
        </pc:spChg>
        <pc:spChg chg="add del mod">
          <ac:chgData name="Andreas Kim" userId="d39d342fa9446bf4" providerId="LiveId" clId="{CF31E5DE-F6C2-4157-8CDD-FB4009425845}" dt="2025-04-16T07:39:49.319" v="903"/>
          <ac:spMkLst>
            <pc:docMk/>
            <pc:sldMk cId="2905141894" sldId="520"/>
            <ac:spMk id="5" creationId="{19026F77-3112-BD37-85F5-E956EA981E43}"/>
          </ac:spMkLst>
        </pc:spChg>
        <pc:spChg chg="add del mod">
          <ac:chgData name="Andreas Kim" userId="d39d342fa9446bf4" providerId="LiveId" clId="{CF31E5DE-F6C2-4157-8CDD-FB4009425845}" dt="2025-04-16T07:40:04.372" v="905"/>
          <ac:spMkLst>
            <pc:docMk/>
            <pc:sldMk cId="2905141894" sldId="520"/>
            <ac:spMk id="7" creationId="{0B2763B8-4021-5580-CFDE-3C92A83D0705}"/>
          </ac:spMkLst>
        </pc:spChg>
        <pc:picChg chg="add mod">
          <ac:chgData name="Andreas Kim" userId="d39d342fa9446bf4" providerId="LiveId" clId="{CF31E5DE-F6C2-4157-8CDD-FB4009425845}" dt="2025-04-16T08:49:42.467" v="1056" actId="1038"/>
          <ac:picMkLst>
            <pc:docMk/>
            <pc:sldMk cId="2905141894" sldId="520"/>
            <ac:picMk id="8" creationId="{F719E18E-459B-63B9-3BF4-764595415B7F}"/>
          </ac:picMkLst>
        </pc:picChg>
        <pc:picChg chg="add mod modCrop">
          <ac:chgData name="Andreas Kim" userId="d39d342fa9446bf4" providerId="LiveId" clId="{CF31E5DE-F6C2-4157-8CDD-FB4009425845}" dt="2025-04-16T08:49:42.467" v="1056" actId="1038"/>
          <ac:picMkLst>
            <pc:docMk/>
            <pc:sldMk cId="2905141894" sldId="520"/>
            <ac:picMk id="9" creationId="{6B42625F-45C2-67CA-766C-197A472CB94F}"/>
          </ac:picMkLst>
        </pc:picChg>
        <pc:picChg chg="del">
          <ac:chgData name="Andreas Kim" userId="d39d342fa9446bf4" providerId="LiveId" clId="{CF31E5DE-F6C2-4157-8CDD-FB4009425845}" dt="2025-04-16T07:39:46.541" v="902" actId="478"/>
          <ac:picMkLst>
            <pc:docMk/>
            <pc:sldMk cId="2905141894" sldId="520"/>
            <ac:picMk id="15" creationId="{275A0E54-4B1C-2E8C-7D92-FFC8447CF052}"/>
          </ac:picMkLst>
        </pc:picChg>
        <pc:picChg chg="del">
          <ac:chgData name="Andreas Kim" userId="d39d342fa9446bf4" providerId="LiveId" clId="{CF31E5DE-F6C2-4157-8CDD-FB4009425845}" dt="2025-04-16T07:39:43.941" v="901" actId="478"/>
          <ac:picMkLst>
            <pc:docMk/>
            <pc:sldMk cId="2905141894" sldId="520"/>
            <ac:picMk id="19" creationId="{665A1EC4-C2FC-A05E-587E-21EEA328ACA5}"/>
          </ac:picMkLst>
        </pc:picChg>
        <pc:cxnChg chg="add mod">
          <ac:chgData name="Andreas Kim" userId="d39d342fa9446bf4" providerId="LiveId" clId="{CF31E5DE-F6C2-4157-8CDD-FB4009425845}" dt="2025-04-16T08:49:42.467" v="1056" actId="1038"/>
          <ac:cxnSpMkLst>
            <pc:docMk/>
            <pc:sldMk cId="2905141894" sldId="520"/>
            <ac:cxnSpMk id="11" creationId="{378C6256-567B-8286-CDFF-30EFDF5DDBAC}"/>
          </ac:cxnSpMkLst>
        </pc:cxnChg>
        <pc:cxnChg chg="add mod">
          <ac:chgData name="Andreas Kim" userId="d39d342fa9446bf4" providerId="LiveId" clId="{CF31E5DE-F6C2-4157-8CDD-FB4009425845}" dt="2025-04-16T08:49:42.467" v="1056" actId="1038"/>
          <ac:cxnSpMkLst>
            <pc:docMk/>
            <pc:sldMk cId="2905141894" sldId="520"/>
            <ac:cxnSpMk id="13" creationId="{D0BCEDDF-9EC1-2898-F3A6-035956FF3878}"/>
          </ac:cxnSpMkLst>
        </pc:cxnChg>
      </pc:sldChg>
      <pc:sldChg chg="modSp del mod">
        <pc:chgData name="Andreas Kim" userId="d39d342fa9446bf4" providerId="LiveId" clId="{CF31E5DE-F6C2-4157-8CDD-FB4009425845}" dt="2025-04-16T04:09:21.248" v="700" actId="47"/>
        <pc:sldMkLst>
          <pc:docMk/>
          <pc:sldMk cId="420397525" sldId="521"/>
        </pc:sldMkLst>
        <pc:spChg chg="mod">
          <ac:chgData name="Andreas Kim" userId="d39d342fa9446bf4" providerId="LiveId" clId="{CF31E5DE-F6C2-4157-8CDD-FB4009425845}" dt="2025-04-15T11:49:38.895" v="451" actId="20577"/>
          <ac:spMkLst>
            <pc:docMk/>
            <pc:sldMk cId="420397525" sldId="521"/>
            <ac:spMk id="3" creationId="{D4802CA0-0993-54C0-339E-7EEEAA2B57F4}"/>
          </ac:spMkLst>
        </pc:spChg>
      </pc:sldChg>
      <pc:sldChg chg="addSp delSp modSp mod">
        <pc:chgData name="Andreas Kim" userId="d39d342fa9446bf4" providerId="LiveId" clId="{CF31E5DE-F6C2-4157-8CDD-FB4009425845}" dt="2025-04-16T08:48:36.624" v="1019" actId="1076"/>
        <pc:sldMkLst>
          <pc:docMk/>
          <pc:sldMk cId="1973457331" sldId="522"/>
        </pc:sldMkLst>
        <pc:spChg chg="mod">
          <ac:chgData name="Andreas Kim" userId="d39d342fa9446bf4" providerId="LiveId" clId="{CF31E5DE-F6C2-4157-8CDD-FB4009425845}" dt="2025-04-16T04:09:46.091" v="702" actId="20577"/>
          <ac:spMkLst>
            <pc:docMk/>
            <pc:sldMk cId="1973457331" sldId="522"/>
            <ac:spMk id="3" creationId="{9BA7EC57-5B1C-8956-C663-6797F1266252}"/>
          </ac:spMkLst>
        </pc:spChg>
        <pc:picChg chg="add del mod">
          <ac:chgData name="Andreas Kim" userId="d39d342fa9446bf4" providerId="LiveId" clId="{CF31E5DE-F6C2-4157-8CDD-FB4009425845}" dt="2025-04-16T08:46:26.006" v="1015" actId="478"/>
          <ac:picMkLst>
            <pc:docMk/>
            <pc:sldMk cId="1973457331" sldId="522"/>
            <ac:picMk id="5" creationId="{AFD1149A-F4B0-CA01-8C8F-64F090966384}"/>
          </ac:picMkLst>
        </pc:picChg>
        <pc:picChg chg="add mod">
          <ac:chgData name="Andreas Kim" userId="d39d342fa9446bf4" providerId="LiveId" clId="{CF31E5DE-F6C2-4157-8CDD-FB4009425845}" dt="2025-04-16T08:48:36.624" v="1019" actId="1076"/>
          <ac:picMkLst>
            <pc:docMk/>
            <pc:sldMk cId="1973457331" sldId="522"/>
            <ac:picMk id="7" creationId="{B5108FEC-073B-750D-A4F8-4C2263B147D2}"/>
          </ac:picMkLst>
        </pc:picChg>
        <pc:picChg chg="del">
          <ac:chgData name="Andreas Kim" userId="d39d342fa9446bf4" providerId="LiveId" clId="{CF31E5DE-F6C2-4157-8CDD-FB4009425845}" dt="2025-04-16T08:48:25.976" v="1017" actId="478"/>
          <ac:picMkLst>
            <pc:docMk/>
            <pc:sldMk cId="1973457331" sldId="522"/>
            <ac:picMk id="8" creationId="{1EB1E728-E821-2AF3-AD37-B482A491B5DD}"/>
          </ac:picMkLst>
        </pc:picChg>
      </pc:sldChg>
      <pc:sldChg chg="add del">
        <pc:chgData name="Andreas Kim" userId="d39d342fa9446bf4" providerId="LiveId" clId="{CF31E5DE-F6C2-4157-8CDD-FB4009425845}" dt="2025-04-17T02:25:44.105" v="1160" actId="47"/>
        <pc:sldMkLst>
          <pc:docMk/>
          <pc:sldMk cId="2376022515" sldId="523"/>
        </pc:sldMkLst>
      </pc:sldChg>
      <pc:sldChg chg="modSp del mod ord">
        <pc:chgData name="Andreas Kim" userId="d39d342fa9446bf4" providerId="LiveId" clId="{CF31E5DE-F6C2-4157-8CDD-FB4009425845}" dt="2025-04-16T04:09:21.248" v="700" actId="47"/>
        <pc:sldMkLst>
          <pc:docMk/>
          <pc:sldMk cId="4067125886" sldId="524"/>
        </pc:sldMkLst>
        <pc:spChg chg="mod">
          <ac:chgData name="Andreas Kim" userId="d39d342fa9446bf4" providerId="LiveId" clId="{CF31E5DE-F6C2-4157-8CDD-FB4009425845}" dt="2025-04-15T06:47:34.128" v="223" actId="207"/>
          <ac:spMkLst>
            <pc:docMk/>
            <pc:sldMk cId="4067125886" sldId="524"/>
            <ac:spMk id="5" creationId="{A9434F80-2B30-CDCD-365D-C9393F474D43}"/>
          </ac:spMkLst>
        </pc:spChg>
      </pc:sldChg>
      <pc:sldChg chg="modSp add del mod">
        <pc:chgData name="Andreas Kim" userId="d39d342fa9446bf4" providerId="LiveId" clId="{CF31E5DE-F6C2-4157-8CDD-FB4009425845}" dt="2025-04-18T21:16:40.102" v="1278" actId="2696"/>
        <pc:sldMkLst>
          <pc:docMk/>
          <pc:sldMk cId="498575584" sldId="525"/>
        </pc:sldMkLst>
        <pc:spChg chg="mod">
          <ac:chgData name="Andreas Kim" userId="d39d342fa9446bf4" providerId="LiveId" clId="{CF31E5DE-F6C2-4157-8CDD-FB4009425845}" dt="2025-04-16T04:03:07.910" v="659" actId="1076"/>
          <ac:spMkLst>
            <pc:docMk/>
            <pc:sldMk cId="498575584" sldId="525"/>
            <ac:spMk id="3" creationId="{3C8A0C8C-8287-131B-2CF5-242E6588E822}"/>
          </ac:spMkLst>
        </pc:spChg>
        <pc:spChg chg="mod">
          <ac:chgData name="Andreas Kim" userId="d39d342fa9446bf4" providerId="LiveId" clId="{CF31E5DE-F6C2-4157-8CDD-FB4009425845}" dt="2025-04-16T04:03:00.053" v="658" actId="20577"/>
          <ac:spMkLst>
            <pc:docMk/>
            <pc:sldMk cId="498575584" sldId="525"/>
            <ac:spMk id="5" creationId="{A9434F80-2B30-CDCD-365D-C9393F474D43}"/>
          </ac:spMkLst>
        </pc:spChg>
      </pc:sldChg>
      <pc:sldChg chg="add">
        <pc:chgData name="Andreas Kim" userId="d39d342fa9446bf4" providerId="LiveId" clId="{CF31E5DE-F6C2-4157-8CDD-FB4009425845}" dt="2025-04-18T21:17:02.032" v="1279"/>
        <pc:sldMkLst>
          <pc:docMk/>
          <pc:sldMk cId="1814471078" sldId="525"/>
        </pc:sldMkLst>
      </pc:sldChg>
      <pc:sldChg chg="modSp del mod">
        <pc:chgData name="Andreas Kim" userId="d39d342fa9446bf4" providerId="LiveId" clId="{CF31E5DE-F6C2-4157-8CDD-FB4009425845}" dt="2025-04-16T04:09:21.248" v="700" actId="47"/>
        <pc:sldMkLst>
          <pc:docMk/>
          <pc:sldMk cId="1296793572" sldId="526"/>
        </pc:sldMkLst>
        <pc:spChg chg="mod">
          <ac:chgData name="Andreas Kim" userId="d39d342fa9446bf4" providerId="LiveId" clId="{CF31E5DE-F6C2-4157-8CDD-FB4009425845}" dt="2025-04-15T06:51:26.505" v="239" actId="20577"/>
          <ac:spMkLst>
            <pc:docMk/>
            <pc:sldMk cId="1296793572" sldId="526"/>
            <ac:spMk id="5" creationId="{A9434F80-2B30-CDCD-365D-C9393F474D43}"/>
          </ac:spMkLst>
        </pc:spChg>
      </pc:sldChg>
      <pc:sldChg chg="modSp add del mod">
        <pc:chgData name="Andreas Kim" userId="d39d342fa9446bf4" providerId="LiveId" clId="{CF31E5DE-F6C2-4157-8CDD-FB4009425845}" dt="2025-04-18T21:16:40.102" v="1278" actId="2696"/>
        <pc:sldMkLst>
          <pc:docMk/>
          <pc:sldMk cId="1453037576" sldId="528"/>
        </pc:sldMkLst>
        <pc:picChg chg="mod">
          <ac:chgData name="Andreas Kim" userId="d39d342fa9446bf4" providerId="LiveId" clId="{CF31E5DE-F6C2-4157-8CDD-FB4009425845}" dt="2025-04-16T04:00:30.760" v="648" actId="1076"/>
          <ac:picMkLst>
            <pc:docMk/>
            <pc:sldMk cId="1453037576" sldId="528"/>
            <ac:picMk id="7" creationId="{83A3FDE7-8128-22D7-3A72-24A0D0631070}"/>
          </ac:picMkLst>
        </pc:picChg>
      </pc:sldChg>
      <pc:sldChg chg="add">
        <pc:chgData name="Andreas Kim" userId="d39d342fa9446bf4" providerId="LiveId" clId="{CF31E5DE-F6C2-4157-8CDD-FB4009425845}" dt="2025-04-18T21:17:02.032" v="1279"/>
        <pc:sldMkLst>
          <pc:docMk/>
          <pc:sldMk cId="3872811524" sldId="528"/>
        </pc:sldMkLst>
      </pc:sldChg>
      <pc:sldChg chg="addSp delSp modSp mod">
        <pc:chgData name="Andreas Kim" userId="d39d342fa9446bf4" providerId="LiveId" clId="{CF31E5DE-F6C2-4157-8CDD-FB4009425845}" dt="2025-04-16T08:31:20.653" v="1012" actId="1076"/>
        <pc:sldMkLst>
          <pc:docMk/>
          <pc:sldMk cId="2657395084" sldId="529"/>
        </pc:sldMkLst>
        <pc:picChg chg="del">
          <ac:chgData name="Andreas Kim" userId="d39d342fa9446bf4" providerId="LiveId" clId="{CF31E5DE-F6C2-4157-8CDD-FB4009425845}" dt="2025-04-16T08:31:07.231" v="1010" actId="478"/>
          <ac:picMkLst>
            <pc:docMk/>
            <pc:sldMk cId="2657395084" sldId="529"/>
            <ac:picMk id="6" creationId="{8EA7E9B1-4EB5-FEAD-BAA8-F6A5F1854575}"/>
          </ac:picMkLst>
        </pc:picChg>
        <pc:picChg chg="add mod">
          <ac:chgData name="Andreas Kim" userId="d39d342fa9446bf4" providerId="LiveId" clId="{CF31E5DE-F6C2-4157-8CDD-FB4009425845}" dt="2025-04-16T08:31:20.653" v="1012" actId="1076"/>
          <ac:picMkLst>
            <pc:docMk/>
            <pc:sldMk cId="2657395084" sldId="529"/>
            <ac:picMk id="7" creationId="{71F16DEC-8A5E-089A-0B8B-ABF3E2858E1E}"/>
          </ac:picMkLst>
        </pc:picChg>
      </pc:sldChg>
      <pc:sldChg chg="add del">
        <pc:chgData name="Andreas Kim" userId="d39d342fa9446bf4" providerId="LiveId" clId="{CF31E5DE-F6C2-4157-8CDD-FB4009425845}" dt="2025-04-15T05:04:20.281" v="17"/>
        <pc:sldMkLst>
          <pc:docMk/>
          <pc:sldMk cId="3679242755" sldId="530"/>
        </pc:sldMkLst>
      </pc:sldChg>
      <pc:sldChg chg="add del">
        <pc:chgData name="Andreas Kim" userId="d39d342fa9446bf4" providerId="LiveId" clId="{CF31E5DE-F6C2-4157-8CDD-FB4009425845}" dt="2025-04-24T15:10:20.978" v="1501" actId="47"/>
        <pc:sldMkLst>
          <pc:docMk/>
          <pc:sldMk cId="3662329482" sldId="531"/>
        </pc:sldMkLst>
      </pc:sldChg>
      <pc:sldChg chg="add">
        <pc:chgData name="Andreas Kim" userId="d39d342fa9446bf4" providerId="LiveId" clId="{CF31E5DE-F6C2-4157-8CDD-FB4009425845}" dt="2025-04-24T15:11:23.094" v="1504"/>
        <pc:sldMkLst>
          <pc:docMk/>
          <pc:sldMk cId="385659113" sldId="535"/>
        </pc:sldMkLst>
      </pc:sldChg>
      <pc:sldChg chg="del">
        <pc:chgData name="Andreas Kim" userId="d39d342fa9446bf4" providerId="LiveId" clId="{CF31E5DE-F6C2-4157-8CDD-FB4009425845}" dt="2025-04-16T04:09:21.248" v="700" actId="47"/>
        <pc:sldMkLst>
          <pc:docMk/>
          <pc:sldMk cId="4294547535" sldId="535"/>
        </pc:sldMkLst>
      </pc:sldChg>
      <pc:sldChg chg="addSp delSp modSp mod ord chgLayout">
        <pc:chgData name="Andreas Kim" userId="d39d342fa9446bf4" providerId="LiveId" clId="{CF31E5DE-F6C2-4157-8CDD-FB4009425845}" dt="2025-04-16T07:38:37.524" v="875" actId="14100"/>
        <pc:sldMkLst>
          <pc:docMk/>
          <pc:sldMk cId="1068478163" sldId="536"/>
        </pc:sldMkLst>
        <pc:spChg chg="mod ord">
          <ac:chgData name="Andreas Kim" userId="d39d342fa9446bf4" providerId="LiveId" clId="{CF31E5DE-F6C2-4157-8CDD-FB4009425845}" dt="2025-04-15T06:41:53.720" v="152" actId="700"/>
          <ac:spMkLst>
            <pc:docMk/>
            <pc:sldMk cId="1068478163" sldId="536"/>
            <ac:spMk id="2" creationId="{0059DB7C-CFB0-B997-300B-2DF09B57C649}"/>
          </ac:spMkLst>
        </pc:spChg>
        <pc:spChg chg="add del mod">
          <ac:chgData name="Andreas Kim" userId="d39d342fa9446bf4" providerId="LiveId" clId="{CF31E5DE-F6C2-4157-8CDD-FB4009425845}" dt="2025-04-16T07:35:41.462" v="858"/>
          <ac:spMkLst>
            <pc:docMk/>
            <pc:sldMk cId="1068478163" sldId="536"/>
            <ac:spMk id="4" creationId="{0F17071D-6B9B-3AF0-5AC8-AB7DEC4EA9CB}"/>
          </ac:spMkLst>
        </pc:spChg>
        <pc:spChg chg="add del mod">
          <ac:chgData name="Andreas Kim" userId="d39d342fa9446bf4" providerId="LiveId" clId="{CF31E5DE-F6C2-4157-8CDD-FB4009425845}" dt="2025-04-15T06:40:20.152" v="142" actId="931"/>
          <ac:spMkLst>
            <pc:docMk/>
            <pc:sldMk cId="1068478163" sldId="536"/>
            <ac:spMk id="4" creationId="{DE75F52B-7290-F11F-A098-0844D1E492E3}"/>
          </ac:spMkLst>
        </pc:spChg>
        <pc:spChg chg="add mod">
          <ac:chgData name="Andreas Kim" userId="d39d342fa9446bf4" providerId="LiveId" clId="{CF31E5DE-F6C2-4157-8CDD-FB4009425845}" dt="2025-04-15T06:45:56.437" v="210" actId="20577"/>
          <ac:spMkLst>
            <pc:docMk/>
            <pc:sldMk cId="1068478163" sldId="536"/>
            <ac:spMk id="8" creationId="{5A3FAC53-F0EA-D886-2A34-68F7A07822F6}"/>
          </ac:spMkLst>
        </pc:spChg>
        <pc:spChg chg="add mod">
          <ac:chgData name="Andreas Kim" userId="d39d342fa9446bf4" providerId="LiveId" clId="{CF31E5DE-F6C2-4157-8CDD-FB4009425845}" dt="2025-04-16T07:38:37.524" v="875" actId="14100"/>
          <ac:spMkLst>
            <pc:docMk/>
            <pc:sldMk cId="1068478163" sldId="536"/>
            <ac:spMk id="11" creationId="{B5488922-623D-5586-A34F-D10822F577C8}"/>
          </ac:spMkLst>
        </pc:spChg>
        <pc:spChg chg="del mod ord">
          <ac:chgData name="Andreas Kim" userId="d39d342fa9446bf4" providerId="LiveId" clId="{CF31E5DE-F6C2-4157-8CDD-FB4009425845}" dt="2025-04-15T06:44:46.234" v="175"/>
          <ac:spMkLst>
            <pc:docMk/>
            <pc:sldMk cId="1068478163" sldId="536"/>
            <ac:spMk id="12" creationId="{412123DF-855B-892B-9C54-2584CF1EF7F7}"/>
          </ac:spMkLst>
        </pc:spChg>
        <pc:spChg chg="add del mod">
          <ac:chgData name="Andreas Kim" userId="d39d342fa9446bf4" providerId="LiveId" clId="{CF31E5DE-F6C2-4157-8CDD-FB4009425845}" dt="2025-04-15T12:16:32.472" v="479"/>
          <ac:spMkLst>
            <pc:docMk/>
            <pc:sldMk cId="1068478163" sldId="536"/>
            <ac:spMk id="15" creationId="{095A7DA2-89FB-2507-6F40-8C68F8DBC716}"/>
          </ac:spMkLst>
        </pc:spChg>
        <pc:picChg chg="add mod modCrop">
          <ac:chgData name="Andreas Kim" userId="d39d342fa9446bf4" providerId="LiveId" clId="{CF31E5DE-F6C2-4157-8CDD-FB4009425845}" dt="2025-04-16T07:38:30.682" v="874" actId="1076"/>
          <ac:picMkLst>
            <pc:docMk/>
            <pc:sldMk cId="1068478163" sldId="536"/>
            <ac:picMk id="5" creationId="{00FEC76D-5C23-4498-0277-DAC212AAA84E}"/>
          </ac:picMkLst>
        </pc:picChg>
        <pc:picChg chg="add del mod ord">
          <ac:chgData name="Andreas Kim" userId="d39d342fa9446bf4" providerId="LiveId" clId="{CF31E5DE-F6C2-4157-8CDD-FB4009425845}" dt="2025-04-15T06:44:31.143" v="170" actId="21"/>
          <ac:picMkLst>
            <pc:docMk/>
            <pc:sldMk cId="1068478163" sldId="536"/>
            <ac:picMk id="6" creationId="{2C17E0B9-E440-CD21-279F-84E031D8924B}"/>
          </ac:picMkLst>
        </pc:picChg>
        <pc:picChg chg="add del mod">
          <ac:chgData name="Andreas Kim" userId="d39d342fa9446bf4" providerId="LiveId" clId="{CF31E5DE-F6C2-4157-8CDD-FB4009425845}" dt="2025-04-15T06:44:44.488" v="174" actId="21"/>
          <ac:picMkLst>
            <pc:docMk/>
            <pc:sldMk cId="1068478163" sldId="536"/>
            <ac:picMk id="9" creationId="{DEAB8D6D-23B4-9ABC-0D41-4DB0C06D7DBD}"/>
          </ac:picMkLst>
        </pc:picChg>
        <pc:picChg chg="add del mod">
          <ac:chgData name="Andreas Kim" userId="d39d342fa9446bf4" providerId="LiveId" clId="{CF31E5DE-F6C2-4157-8CDD-FB4009425845}" dt="2025-04-15T12:16:29.333" v="478" actId="478"/>
          <ac:picMkLst>
            <pc:docMk/>
            <pc:sldMk cId="1068478163" sldId="536"/>
            <ac:picMk id="10" creationId="{E2672703-DB3E-F93A-02BA-741390F94D97}"/>
          </ac:picMkLst>
        </pc:picChg>
        <pc:picChg chg="del">
          <ac:chgData name="Andreas Kim" userId="d39d342fa9446bf4" providerId="LiveId" clId="{CF31E5DE-F6C2-4157-8CDD-FB4009425845}" dt="2025-04-15T06:40:08.380" v="141" actId="478"/>
          <ac:picMkLst>
            <pc:docMk/>
            <pc:sldMk cId="1068478163" sldId="536"/>
            <ac:picMk id="13" creationId="{BD5CC6EE-6A2E-8EE5-7810-DFB734AB4DA9}"/>
          </ac:picMkLst>
        </pc:picChg>
        <pc:picChg chg="add del mod">
          <ac:chgData name="Andreas Kim" userId="d39d342fa9446bf4" providerId="LiveId" clId="{CF31E5DE-F6C2-4157-8CDD-FB4009425845}" dt="2025-04-16T07:35:38.665" v="857" actId="478"/>
          <ac:picMkLst>
            <pc:docMk/>
            <pc:sldMk cId="1068478163" sldId="536"/>
            <ac:picMk id="16" creationId="{C93D2AF5-D767-4ED2-18F8-67427E2395F9}"/>
          </ac:picMkLst>
        </pc:picChg>
      </pc:sldChg>
      <pc:sldChg chg="ord">
        <pc:chgData name="Andreas Kim" userId="d39d342fa9446bf4" providerId="LiveId" clId="{CF31E5DE-F6C2-4157-8CDD-FB4009425845}" dt="2025-04-15T06:42:41.825" v="154"/>
        <pc:sldMkLst>
          <pc:docMk/>
          <pc:sldMk cId="2485268918" sldId="538"/>
        </pc:sldMkLst>
      </pc:sldChg>
      <pc:sldChg chg="ord">
        <pc:chgData name="Andreas Kim" userId="d39d342fa9446bf4" providerId="LiveId" clId="{CF31E5DE-F6C2-4157-8CDD-FB4009425845}" dt="2025-04-15T06:43:00.223" v="160"/>
        <pc:sldMkLst>
          <pc:docMk/>
          <pc:sldMk cId="3399283304" sldId="539"/>
        </pc:sldMkLst>
      </pc:sldChg>
      <pc:sldChg chg="addSp delSp modSp mod">
        <pc:chgData name="Andreas Kim" userId="d39d342fa9446bf4" providerId="LiveId" clId="{CF31E5DE-F6C2-4157-8CDD-FB4009425845}" dt="2025-04-16T08:49:58.555" v="1060" actId="1076"/>
        <pc:sldMkLst>
          <pc:docMk/>
          <pc:sldMk cId="2188552973" sldId="540"/>
        </pc:sldMkLst>
        <pc:spChg chg="add del mod">
          <ac:chgData name="Andreas Kim" userId="d39d342fa9446bf4" providerId="LiveId" clId="{CF31E5DE-F6C2-4157-8CDD-FB4009425845}" dt="2025-04-16T08:49:53.034" v="1058"/>
          <ac:spMkLst>
            <pc:docMk/>
            <pc:sldMk cId="2188552973" sldId="540"/>
            <ac:spMk id="5" creationId="{70B69C01-DFFB-64A5-C635-83F2095779D8}"/>
          </ac:spMkLst>
        </pc:spChg>
        <pc:picChg chg="del">
          <ac:chgData name="Andreas Kim" userId="d39d342fa9446bf4" providerId="LiveId" clId="{CF31E5DE-F6C2-4157-8CDD-FB4009425845}" dt="2025-04-16T08:49:50.425" v="1057" actId="478"/>
          <ac:picMkLst>
            <pc:docMk/>
            <pc:sldMk cId="2188552973" sldId="540"/>
            <ac:picMk id="6" creationId="{61F141DC-0DFF-6162-F20E-06FEADF2078E}"/>
          </ac:picMkLst>
        </pc:picChg>
        <pc:picChg chg="add mod">
          <ac:chgData name="Andreas Kim" userId="d39d342fa9446bf4" providerId="LiveId" clId="{CF31E5DE-F6C2-4157-8CDD-FB4009425845}" dt="2025-04-16T08:49:58.555" v="1060" actId="1076"/>
          <ac:picMkLst>
            <pc:docMk/>
            <pc:sldMk cId="2188552973" sldId="540"/>
            <ac:picMk id="7" creationId="{3CB7E019-989F-19E1-5F95-A0AD06E21B91}"/>
          </ac:picMkLst>
        </pc:picChg>
      </pc:sldChg>
      <pc:sldChg chg="addSp delSp modSp add del mod">
        <pc:chgData name="Andreas Kim" userId="d39d342fa9446bf4" providerId="LiveId" clId="{CF31E5DE-F6C2-4157-8CDD-FB4009425845}" dt="2025-04-16T04:06:48.008" v="681" actId="47"/>
        <pc:sldMkLst>
          <pc:docMk/>
          <pc:sldMk cId="2784278815" sldId="541"/>
        </pc:sldMkLst>
        <pc:spChg chg="mod">
          <ac:chgData name="Andreas Kim" userId="d39d342fa9446bf4" providerId="LiveId" clId="{CF31E5DE-F6C2-4157-8CDD-FB4009425845}" dt="2025-04-16T04:05:10.901" v="671" actId="20577"/>
          <ac:spMkLst>
            <pc:docMk/>
            <pc:sldMk cId="2784278815" sldId="541"/>
            <ac:spMk id="3" creationId="{AB5CBD51-1900-7E18-1FE0-09B0EFCB5617}"/>
          </ac:spMkLst>
        </pc:spChg>
        <pc:spChg chg="add mod">
          <ac:chgData name="Andreas Kim" userId="d39d342fa9446bf4" providerId="LiveId" clId="{CF31E5DE-F6C2-4157-8CDD-FB4009425845}" dt="2025-04-16T04:06:30.832" v="679" actId="478"/>
          <ac:spMkLst>
            <pc:docMk/>
            <pc:sldMk cId="2784278815" sldId="541"/>
            <ac:spMk id="5" creationId="{45C63FA5-8E17-E77A-E2C4-62A0859C0E8A}"/>
          </ac:spMkLst>
        </pc:spChg>
        <pc:picChg chg="del">
          <ac:chgData name="Andreas Kim" userId="d39d342fa9446bf4" providerId="LiveId" clId="{CF31E5DE-F6C2-4157-8CDD-FB4009425845}" dt="2025-04-16T04:06:30.832" v="679" actId="478"/>
          <ac:picMkLst>
            <pc:docMk/>
            <pc:sldMk cId="2784278815" sldId="541"/>
            <ac:picMk id="17" creationId="{044D2F36-9A3F-60A1-D9EE-DC95B22A3690}"/>
          </ac:picMkLst>
        </pc:picChg>
      </pc:sldChg>
      <pc:sldChg chg="addSp delSp modSp del mod">
        <pc:chgData name="Andreas Kim" userId="d39d342fa9446bf4" providerId="LiveId" clId="{CF31E5DE-F6C2-4157-8CDD-FB4009425845}" dt="2025-04-16T04:04:15.426" v="661" actId="47"/>
        <pc:sldMkLst>
          <pc:docMk/>
          <pc:sldMk cId="3577458869" sldId="541"/>
        </pc:sldMkLst>
        <pc:spChg chg="mod">
          <ac:chgData name="Andreas Kim" userId="d39d342fa9446bf4" providerId="LiveId" clId="{CF31E5DE-F6C2-4157-8CDD-FB4009425845}" dt="2025-04-15T12:13:59.169" v="469" actId="20577"/>
          <ac:spMkLst>
            <pc:docMk/>
            <pc:sldMk cId="3577458869" sldId="541"/>
            <ac:spMk id="3" creationId="{AB5CBD51-1900-7E18-1FE0-09B0EFCB5617}"/>
          </ac:spMkLst>
        </pc:spChg>
        <pc:spChg chg="add del mod">
          <ac:chgData name="Andreas Kim" userId="d39d342fa9446bf4" providerId="LiveId" clId="{CF31E5DE-F6C2-4157-8CDD-FB4009425845}" dt="2025-04-15T05:30:11.619" v="109" actId="478"/>
          <ac:spMkLst>
            <pc:docMk/>
            <pc:sldMk cId="3577458869" sldId="541"/>
            <ac:spMk id="4" creationId="{A1479052-CF88-D604-6CFA-D724BB026985}"/>
          </ac:spMkLst>
        </pc:spChg>
        <pc:spChg chg="add del mod">
          <ac:chgData name="Andreas Kim" userId="d39d342fa9446bf4" providerId="LiveId" clId="{CF31E5DE-F6C2-4157-8CDD-FB4009425845}" dt="2025-04-15T05:30:34.358" v="111" actId="931"/>
          <ac:spMkLst>
            <pc:docMk/>
            <pc:sldMk cId="3577458869" sldId="541"/>
            <ac:spMk id="6" creationId="{2BD36CEC-148A-0A1B-B2B0-2BC45A02C283}"/>
          </ac:spMkLst>
        </pc:spChg>
        <pc:spChg chg="add mod">
          <ac:chgData name="Andreas Kim" userId="d39d342fa9446bf4" providerId="LiveId" clId="{CF31E5DE-F6C2-4157-8CDD-FB4009425845}" dt="2025-04-15T12:13:52.281" v="466" actId="14100"/>
          <ac:spMkLst>
            <pc:docMk/>
            <pc:sldMk cId="3577458869" sldId="541"/>
            <ac:spMk id="10" creationId="{2D88C023-C3D8-4BBD-8BF3-1D89703FBE6B}"/>
          </ac:spMkLst>
        </pc:spChg>
        <pc:spChg chg="add del mod">
          <ac:chgData name="Andreas Kim" userId="d39d342fa9446bf4" providerId="LiveId" clId="{CF31E5DE-F6C2-4157-8CDD-FB4009425845}" dt="2025-04-15T06:10:49.700" v="127" actId="931"/>
          <ac:spMkLst>
            <pc:docMk/>
            <pc:sldMk cId="3577458869" sldId="541"/>
            <ac:spMk id="12" creationId="{9196E119-9F64-6824-0CE3-1D715BB6F67E}"/>
          </ac:spMkLst>
        </pc:spChg>
        <pc:spChg chg="add del mod">
          <ac:chgData name="Andreas Kim" userId="d39d342fa9446bf4" providerId="LiveId" clId="{CF31E5DE-F6C2-4157-8CDD-FB4009425845}" dt="2025-04-15T12:12:00.007" v="456"/>
          <ac:spMkLst>
            <pc:docMk/>
            <pc:sldMk cId="3577458869" sldId="541"/>
            <ac:spMk id="16" creationId="{5B0BEA5A-0D94-A71D-E6B8-FEB3B4EE062F}"/>
          </ac:spMkLst>
        </pc:spChg>
        <pc:picChg chg="del">
          <ac:chgData name="Andreas Kim" userId="d39d342fa9446bf4" providerId="LiveId" clId="{CF31E5DE-F6C2-4157-8CDD-FB4009425845}" dt="2025-04-15T05:30:14.028" v="110" actId="478"/>
          <ac:picMkLst>
            <pc:docMk/>
            <pc:sldMk cId="3577458869" sldId="541"/>
            <ac:picMk id="7" creationId="{021F151E-D128-55C4-743A-217E6F072F9E}"/>
          </ac:picMkLst>
        </pc:picChg>
        <pc:picChg chg="add del mod">
          <ac:chgData name="Andreas Kim" userId="d39d342fa9446bf4" providerId="LiveId" clId="{CF31E5DE-F6C2-4157-8CDD-FB4009425845}" dt="2025-04-15T06:10:39.578" v="126" actId="478"/>
          <ac:picMkLst>
            <pc:docMk/>
            <pc:sldMk cId="3577458869" sldId="541"/>
            <ac:picMk id="9" creationId="{9D396835-B9C5-6ED3-DD9D-8EA57AD37134}"/>
          </ac:picMkLst>
        </pc:picChg>
        <pc:picChg chg="add del mod">
          <ac:chgData name="Andreas Kim" userId="d39d342fa9446bf4" providerId="LiveId" clId="{CF31E5DE-F6C2-4157-8CDD-FB4009425845}" dt="2025-04-15T12:11:57.187" v="455" actId="478"/>
          <ac:picMkLst>
            <pc:docMk/>
            <pc:sldMk cId="3577458869" sldId="541"/>
            <ac:picMk id="14" creationId="{BA117BF9-8EA1-FF6F-AE44-FB82C05EEF0D}"/>
          </ac:picMkLst>
        </pc:picChg>
        <pc:picChg chg="add mod modCrop">
          <ac:chgData name="Andreas Kim" userId="d39d342fa9446bf4" providerId="LiveId" clId="{CF31E5DE-F6C2-4157-8CDD-FB4009425845}" dt="2025-04-15T12:14:11.388" v="470" actId="732"/>
          <ac:picMkLst>
            <pc:docMk/>
            <pc:sldMk cId="3577458869" sldId="541"/>
            <ac:picMk id="17" creationId="{044D2F36-9A3F-60A1-D9EE-DC95B22A3690}"/>
          </ac:picMkLst>
        </pc:picChg>
      </pc:sldChg>
      <pc:sldChg chg="add">
        <pc:chgData name="Andreas Kim" userId="d39d342fa9446bf4" providerId="LiveId" clId="{CF31E5DE-F6C2-4157-8CDD-FB4009425845}" dt="2025-04-15T06:43:48.728" v="166"/>
        <pc:sldMkLst>
          <pc:docMk/>
          <pc:sldMk cId="1433724848" sldId="543"/>
        </pc:sldMkLst>
      </pc:sldChg>
      <pc:sldChg chg="del ord">
        <pc:chgData name="Andreas Kim" userId="d39d342fa9446bf4" providerId="LiveId" clId="{CF31E5DE-F6C2-4157-8CDD-FB4009425845}" dt="2025-04-15T06:43:30.299" v="165" actId="2696"/>
        <pc:sldMkLst>
          <pc:docMk/>
          <pc:sldMk cId="1745985510" sldId="543"/>
        </pc:sldMkLst>
      </pc:sldChg>
      <pc:sldChg chg="modSp del mod">
        <pc:chgData name="Andreas Kim" userId="d39d342fa9446bf4" providerId="LiveId" clId="{CF31E5DE-F6C2-4157-8CDD-FB4009425845}" dt="2025-04-15T06:51:20.957" v="237" actId="47"/>
        <pc:sldMkLst>
          <pc:docMk/>
          <pc:sldMk cId="3953523825" sldId="544"/>
        </pc:sldMkLst>
        <pc:spChg chg="mod">
          <ac:chgData name="Andreas Kim" userId="d39d342fa9446bf4" providerId="LiveId" clId="{CF31E5DE-F6C2-4157-8CDD-FB4009425845}" dt="2025-04-15T06:50:51.964" v="236" actId="20577"/>
          <ac:spMkLst>
            <pc:docMk/>
            <pc:sldMk cId="3953523825" sldId="544"/>
            <ac:spMk id="5" creationId="{A9434F80-2B30-CDCD-365D-C9393F474D43}"/>
          </ac:spMkLst>
        </pc:spChg>
      </pc:sldChg>
      <pc:sldChg chg="addSp delSp modSp mod">
        <pc:chgData name="Andreas Kim" userId="d39d342fa9446bf4" providerId="LiveId" clId="{CF31E5DE-F6C2-4157-8CDD-FB4009425845}" dt="2025-04-15T05:06:13.117" v="40" actId="478"/>
        <pc:sldMkLst>
          <pc:docMk/>
          <pc:sldMk cId="3608184185" sldId="547"/>
        </pc:sldMkLst>
        <pc:spChg chg="add del mod">
          <ac:chgData name="Andreas Kim" userId="d39d342fa9446bf4" providerId="LiveId" clId="{CF31E5DE-F6C2-4157-8CDD-FB4009425845}" dt="2025-04-15T05:06:13.117" v="40" actId="478"/>
          <ac:spMkLst>
            <pc:docMk/>
            <pc:sldMk cId="3608184185" sldId="547"/>
            <ac:spMk id="6" creationId="{C421CC30-480D-CF43-DD1F-BD06F007F0E3}"/>
          </ac:spMkLst>
        </pc:spChg>
      </pc:sldChg>
      <pc:sldChg chg="addSp delSp modSp mod">
        <pc:chgData name="Andreas Kim" userId="d39d342fa9446bf4" providerId="LiveId" clId="{CF31E5DE-F6C2-4157-8CDD-FB4009425845}" dt="2025-04-15T05:11:31.480" v="43" actId="478"/>
        <pc:sldMkLst>
          <pc:docMk/>
          <pc:sldMk cId="2048790815" sldId="548"/>
        </pc:sldMkLst>
        <pc:spChg chg="add del mod">
          <ac:chgData name="Andreas Kim" userId="d39d342fa9446bf4" providerId="LiveId" clId="{CF31E5DE-F6C2-4157-8CDD-FB4009425845}" dt="2025-04-15T05:11:31.480" v="43" actId="478"/>
          <ac:spMkLst>
            <pc:docMk/>
            <pc:sldMk cId="2048790815" sldId="548"/>
            <ac:spMk id="7" creationId="{A02EBBB1-5065-993D-A9C8-F5A8E339846C}"/>
          </ac:spMkLst>
        </pc:spChg>
      </pc:sldChg>
      <pc:sldChg chg="addSp modSp del">
        <pc:chgData name="Andreas Kim" userId="d39d342fa9446bf4" providerId="LiveId" clId="{CF31E5DE-F6C2-4157-8CDD-FB4009425845}" dt="2025-04-15T05:02:50.361" v="14" actId="47"/>
        <pc:sldMkLst>
          <pc:docMk/>
          <pc:sldMk cId="3461644723" sldId="554"/>
        </pc:sldMkLst>
        <pc:spChg chg="add mod">
          <ac:chgData name="Andreas Kim" userId="d39d342fa9446bf4" providerId="LiveId" clId="{CF31E5DE-F6C2-4157-8CDD-FB4009425845}" dt="2025-04-13T21:06:18.759" v="4"/>
          <ac:spMkLst>
            <pc:docMk/>
            <pc:sldMk cId="3461644723" sldId="554"/>
            <ac:spMk id="2" creationId="{86A1EB1C-E9B6-A8FC-80A6-E51D3A920442}"/>
          </ac:spMkLst>
        </pc:spChg>
      </pc:sldChg>
      <pc:sldChg chg="del">
        <pc:chgData name="Andreas Kim" userId="d39d342fa9446bf4" providerId="LiveId" clId="{CF31E5DE-F6C2-4157-8CDD-FB4009425845}" dt="2025-04-15T06:57:38.399" v="268" actId="47"/>
        <pc:sldMkLst>
          <pc:docMk/>
          <pc:sldMk cId="2602634777" sldId="555"/>
        </pc:sldMkLst>
      </pc:sldChg>
      <pc:sldChg chg="addSp modSp mod">
        <pc:chgData name="Andreas Kim" userId="d39d342fa9446bf4" providerId="LiveId" clId="{CF31E5DE-F6C2-4157-8CDD-FB4009425845}" dt="2025-04-15T05:15:09.502" v="62" actId="1076"/>
        <pc:sldMkLst>
          <pc:docMk/>
          <pc:sldMk cId="174878443" sldId="556"/>
        </pc:sldMkLst>
        <pc:spChg chg="mod">
          <ac:chgData name="Andreas Kim" userId="d39d342fa9446bf4" providerId="LiveId" clId="{CF31E5DE-F6C2-4157-8CDD-FB4009425845}" dt="2025-04-15T05:15:01.127" v="61" actId="255"/>
          <ac:spMkLst>
            <pc:docMk/>
            <pc:sldMk cId="174878443" sldId="556"/>
            <ac:spMk id="4" creationId="{7910C265-A559-B1AC-CA04-7E86A740CF0C}"/>
          </ac:spMkLst>
        </pc:spChg>
        <pc:picChg chg="mod">
          <ac:chgData name="Andreas Kim" userId="d39d342fa9446bf4" providerId="LiveId" clId="{CF31E5DE-F6C2-4157-8CDD-FB4009425845}" dt="2025-04-15T05:14:48.017" v="59" actId="1076"/>
          <ac:picMkLst>
            <pc:docMk/>
            <pc:sldMk cId="174878443" sldId="556"/>
            <ac:picMk id="5" creationId="{F2AA971F-DE04-3BAE-A396-7603D5466AC9}"/>
          </ac:picMkLst>
        </pc:picChg>
        <pc:picChg chg="add mod">
          <ac:chgData name="Andreas Kim" userId="d39d342fa9446bf4" providerId="LiveId" clId="{CF31E5DE-F6C2-4157-8CDD-FB4009425845}" dt="2025-04-15T05:15:09.502" v="62" actId="1076"/>
          <ac:picMkLst>
            <pc:docMk/>
            <pc:sldMk cId="174878443" sldId="556"/>
            <ac:picMk id="6" creationId="{856CAC69-1AB2-B019-F94D-D60624B20EA5}"/>
          </ac:picMkLst>
        </pc:picChg>
      </pc:sldChg>
      <pc:sldChg chg="del">
        <pc:chgData name="Andreas Kim" userId="d39d342fa9446bf4" providerId="LiveId" clId="{CF31E5DE-F6C2-4157-8CDD-FB4009425845}" dt="2025-04-15T05:11:01.191" v="42" actId="47"/>
        <pc:sldMkLst>
          <pc:docMk/>
          <pc:sldMk cId="854408148" sldId="561"/>
        </pc:sldMkLst>
      </pc:sldChg>
      <pc:sldChg chg="addSp delSp modSp add mod modClrScheme chgLayout">
        <pc:chgData name="Andreas Kim" userId="d39d342fa9446bf4" providerId="LiveId" clId="{CF31E5DE-F6C2-4157-8CDD-FB4009425845}" dt="2025-04-18T19:59:55.222" v="1256" actId="1076"/>
        <pc:sldMkLst>
          <pc:docMk/>
          <pc:sldMk cId="737750367" sldId="562"/>
        </pc:sldMkLst>
        <pc:spChg chg="mod ord">
          <ac:chgData name="Andreas Kim" userId="d39d342fa9446bf4" providerId="LiveId" clId="{CF31E5DE-F6C2-4157-8CDD-FB4009425845}" dt="2025-04-16T07:16:32.648" v="797" actId="700"/>
          <ac:spMkLst>
            <pc:docMk/>
            <pc:sldMk cId="737750367" sldId="562"/>
            <ac:spMk id="2" creationId="{0059DB7C-CFB0-B997-300B-2DF09B57C649}"/>
          </ac:spMkLst>
        </pc:spChg>
        <pc:spChg chg="mod ord">
          <ac:chgData name="Andreas Kim" userId="d39d342fa9446bf4" providerId="LiveId" clId="{CF31E5DE-F6C2-4157-8CDD-FB4009425845}" dt="2025-04-16T07:16:32.648" v="797" actId="700"/>
          <ac:spMkLst>
            <pc:docMk/>
            <pc:sldMk cId="737750367" sldId="562"/>
            <ac:spMk id="3" creationId="{AB5CBD51-1900-7E18-1FE0-09B0EFCB5617}"/>
          </ac:spMkLst>
        </pc:spChg>
        <pc:spChg chg="mod ord">
          <ac:chgData name="Andreas Kim" userId="d39d342fa9446bf4" providerId="LiveId" clId="{CF31E5DE-F6C2-4157-8CDD-FB4009425845}" dt="2025-04-16T07:16:32.648" v="797" actId="700"/>
          <ac:spMkLst>
            <pc:docMk/>
            <pc:sldMk cId="737750367" sldId="562"/>
            <ac:spMk id="6" creationId="{8032F7DF-55A7-46F6-7969-CCE2BEE82F5F}"/>
          </ac:spMkLst>
        </pc:spChg>
        <pc:picChg chg="add del mod">
          <ac:chgData name="Andreas Kim" userId="d39d342fa9446bf4" providerId="LiveId" clId="{CF31E5DE-F6C2-4157-8CDD-FB4009425845}" dt="2025-04-16T07:16:34.486" v="800" actId="931"/>
          <ac:picMkLst>
            <pc:docMk/>
            <pc:sldMk cId="737750367" sldId="562"/>
            <ac:picMk id="5" creationId="{B1136404-F685-2E56-FB9A-B912F1101529}"/>
          </ac:picMkLst>
        </pc:picChg>
        <pc:picChg chg="add mod modCrop">
          <ac:chgData name="Andreas Kim" userId="d39d342fa9446bf4" providerId="LiveId" clId="{CF31E5DE-F6C2-4157-8CDD-FB4009425845}" dt="2025-04-18T19:59:55.222" v="1256" actId="1076"/>
          <ac:picMkLst>
            <pc:docMk/>
            <pc:sldMk cId="737750367" sldId="562"/>
            <ac:picMk id="8" creationId="{D917BA01-63FA-CC33-135D-39E428850C98}"/>
          </ac:picMkLst>
        </pc:picChg>
        <pc:picChg chg="add del mod">
          <ac:chgData name="Andreas Kim" userId="d39d342fa9446bf4" providerId="LiveId" clId="{CF31E5DE-F6C2-4157-8CDD-FB4009425845}" dt="2025-04-16T07:16:41.237" v="802" actId="478"/>
          <ac:picMkLst>
            <pc:docMk/>
            <pc:sldMk cId="737750367" sldId="562"/>
            <ac:picMk id="14" creationId="{E671A788-6533-3196-3300-D063D2A345FF}"/>
          </ac:picMkLst>
        </pc:picChg>
      </pc:sldChg>
      <pc:sldChg chg="addSp delSp modSp del mod delAnim modAnim chgLayout">
        <pc:chgData name="Andreas Kim" userId="d39d342fa9446bf4" providerId="LiveId" clId="{CF31E5DE-F6C2-4157-8CDD-FB4009425845}" dt="2025-04-16T04:05:20.682" v="672" actId="2696"/>
        <pc:sldMkLst>
          <pc:docMk/>
          <pc:sldMk cId="2347492440" sldId="562"/>
        </pc:sldMkLst>
        <pc:spChg chg="mod ord">
          <ac:chgData name="Andreas Kim" userId="d39d342fa9446bf4" providerId="LiveId" clId="{CF31E5DE-F6C2-4157-8CDD-FB4009425845}" dt="2025-04-15T05:26:26.642" v="96" actId="700"/>
          <ac:spMkLst>
            <pc:docMk/>
            <pc:sldMk cId="2347492440" sldId="562"/>
            <ac:spMk id="2" creationId="{0059DB7C-CFB0-B997-300B-2DF09B57C649}"/>
          </ac:spMkLst>
        </pc:spChg>
        <pc:spChg chg="mod ord">
          <ac:chgData name="Andreas Kim" userId="d39d342fa9446bf4" providerId="LiveId" clId="{CF31E5DE-F6C2-4157-8CDD-FB4009425845}" dt="2025-04-16T03:53:19.382" v="541" actId="6549"/>
          <ac:spMkLst>
            <pc:docMk/>
            <pc:sldMk cId="2347492440" sldId="562"/>
            <ac:spMk id="3" creationId="{AB5CBD51-1900-7E18-1FE0-09B0EFCB5617}"/>
          </ac:spMkLst>
        </pc:spChg>
        <pc:spChg chg="add del mod">
          <ac:chgData name="Andreas Kim" userId="d39d342fa9446bf4" providerId="LiveId" clId="{CF31E5DE-F6C2-4157-8CDD-FB4009425845}" dt="2025-04-15T05:16:23.305" v="63" actId="478"/>
          <ac:spMkLst>
            <pc:docMk/>
            <pc:sldMk cId="2347492440" sldId="562"/>
            <ac:spMk id="4" creationId="{516DC565-A35B-F6C0-7A2A-02DE523C4796}"/>
          </ac:spMkLst>
        </pc:spChg>
        <pc:spChg chg="add mod">
          <ac:chgData name="Andreas Kim" userId="d39d342fa9446bf4" providerId="LiveId" clId="{CF31E5DE-F6C2-4157-8CDD-FB4009425845}" dt="2025-04-15T05:26:49.792" v="103"/>
          <ac:spMkLst>
            <pc:docMk/>
            <pc:sldMk cId="2347492440" sldId="562"/>
            <ac:spMk id="6" creationId="{8032F7DF-55A7-46F6-7969-CCE2BEE82F5F}"/>
          </ac:spMkLst>
        </pc:spChg>
        <pc:picChg chg="add del mod">
          <ac:chgData name="Andreas Kim" userId="d39d342fa9446bf4" providerId="LiveId" clId="{CF31E5DE-F6C2-4157-8CDD-FB4009425845}" dt="2025-04-15T05:29:41.065" v="105" actId="478"/>
          <ac:picMkLst>
            <pc:docMk/>
            <pc:sldMk cId="2347492440" sldId="562"/>
            <ac:picMk id="7" creationId="{4B2AD206-FA7A-8C23-CFC1-DF0A900F66D5}"/>
          </ac:picMkLst>
        </pc:picChg>
        <pc:picChg chg="add del mod">
          <ac:chgData name="Andreas Kim" userId="d39d342fa9446bf4" providerId="LiveId" clId="{CF31E5DE-F6C2-4157-8CDD-FB4009425845}" dt="2025-04-15T06:10:07.269" v="122" actId="478"/>
          <ac:picMkLst>
            <pc:docMk/>
            <pc:sldMk cId="2347492440" sldId="562"/>
            <ac:picMk id="9" creationId="{BD0B5B2D-6DAB-8CD4-DBEC-54813EE56601}"/>
          </ac:picMkLst>
        </pc:picChg>
        <pc:picChg chg="del mod ord">
          <ac:chgData name="Andreas Kim" userId="d39d342fa9446bf4" providerId="LiveId" clId="{CF31E5DE-F6C2-4157-8CDD-FB4009425845}" dt="2025-04-15T05:26:37.518" v="98" actId="21"/>
          <ac:picMkLst>
            <pc:docMk/>
            <pc:sldMk cId="2347492440" sldId="562"/>
            <ac:picMk id="10" creationId="{5083A324-43A5-3EBB-5527-80ECFF8E3962}"/>
          </ac:picMkLst>
        </pc:picChg>
        <pc:picChg chg="add del mod">
          <ac:chgData name="Andreas Kim" userId="d39d342fa9446bf4" providerId="LiveId" clId="{CF31E5DE-F6C2-4157-8CDD-FB4009425845}" dt="2025-04-15T12:11:33.542" v="452" actId="478"/>
          <ac:picMkLst>
            <pc:docMk/>
            <pc:sldMk cId="2347492440" sldId="562"/>
            <ac:picMk id="12" creationId="{92D2E514-0D69-6B42-68C6-92A08AD69DAB}"/>
          </ac:picMkLst>
        </pc:picChg>
        <pc:picChg chg="add mod modCrop">
          <ac:chgData name="Andreas Kim" userId="d39d342fa9446bf4" providerId="LiveId" clId="{CF31E5DE-F6C2-4157-8CDD-FB4009425845}" dt="2025-04-15T12:13:15.075" v="461" actId="1076"/>
          <ac:picMkLst>
            <pc:docMk/>
            <pc:sldMk cId="2347492440" sldId="562"/>
            <ac:picMk id="14" creationId="{E671A788-6533-3196-3300-D063D2A345FF}"/>
          </ac:picMkLst>
        </pc:picChg>
      </pc:sldChg>
      <pc:sldChg chg="del">
        <pc:chgData name="Andreas Kim" userId="d39d342fa9446bf4" providerId="LiveId" clId="{CF31E5DE-F6C2-4157-8CDD-FB4009425845}" dt="2025-04-15T06:57:31.672" v="267" actId="47"/>
        <pc:sldMkLst>
          <pc:docMk/>
          <pc:sldMk cId="1674153701" sldId="564"/>
        </pc:sldMkLst>
      </pc:sldChg>
      <pc:sldChg chg="addSp delSp modSp del mod">
        <pc:chgData name="Andreas Kim" userId="d39d342fa9446bf4" providerId="LiveId" clId="{CF31E5DE-F6C2-4157-8CDD-FB4009425845}" dt="2025-04-15T11:46:00.014" v="449" actId="47"/>
        <pc:sldMkLst>
          <pc:docMk/>
          <pc:sldMk cId="131238473" sldId="565"/>
        </pc:sldMkLst>
        <pc:spChg chg="add del mod">
          <ac:chgData name="Andreas Kim" userId="d39d342fa9446bf4" providerId="LiveId" clId="{CF31E5DE-F6C2-4157-8CDD-FB4009425845}" dt="2025-04-15T10:40:59.324" v="280" actId="478"/>
          <ac:spMkLst>
            <pc:docMk/>
            <pc:sldMk cId="131238473" sldId="565"/>
            <ac:spMk id="3" creationId="{24D556FE-139F-FD48-D6BF-6A7479E5EDA7}"/>
          </ac:spMkLst>
        </pc:spChg>
        <pc:spChg chg="add mod">
          <ac:chgData name="Andreas Kim" userId="d39d342fa9446bf4" providerId="LiveId" clId="{CF31E5DE-F6C2-4157-8CDD-FB4009425845}" dt="2025-04-15T10:50:58.213" v="445" actId="1076"/>
          <ac:spMkLst>
            <pc:docMk/>
            <pc:sldMk cId="131238473" sldId="565"/>
            <ac:spMk id="4" creationId="{B39DAAE0-60B9-7E3A-6D21-DDB96028B645}"/>
          </ac:spMkLst>
        </pc:spChg>
        <pc:spChg chg="mod">
          <ac:chgData name="Andreas Kim" userId="d39d342fa9446bf4" providerId="LiveId" clId="{CF31E5DE-F6C2-4157-8CDD-FB4009425845}" dt="2025-04-15T10:45:02.121" v="443" actId="20577"/>
          <ac:spMkLst>
            <pc:docMk/>
            <pc:sldMk cId="131238473" sldId="565"/>
            <ac:spMk id="5" creationId="{404F7265-C3BC-7ECA-9B6F-6A1D7075C80D}"/>
          </ac:spMkLst>
        </pc:spChg>
        <pc:spChg chg="mod">
          <ac:chgData name="Andreas Kim" userId="d39d342fa9446bf4" providerId="LiveId" clId="{CF31E5DE-F6C2-4157-8CDD-FB4009425845}" dt="2025-04-15T10:44:50.210" v="436" actId="27636"/>
          <ac:spMkLst>
            <pc:docMk/>
            <pc:sldMk cId="131238473" sldId="565"/>
            <ac:spMk id="6" creationId="{CBB9A773-15DA-E71F-DF13-7C1F0D85B993}"/>
          </ac:spMkLst>
        </pc:spChg>
      </pc:sldChg>
      <pc:sldChg chg="del">
        <pc:chgData name="Andreas Kim" userId="d39d342fa9446bf4" providerId="LiveId" clId="{CF31E5DE-F6C2-4157-8CDD-FB4009425845}" dt="2025-04-15T06:57:40.118" v="269" actId="47"/>
        <pc:sldMkLst>
          <pc:docMk/>
          <pc:sldMk cId="2841650065" sldId="566"/>
        </pc:sldMkLst>
      </pc:sldChg>
      <pc:sldChg chg="del">
        <pc:chgData name="Andreas Kim" userId="d39d342fa9446bf4" providerId="LiveId" clId="{CF31E5DE-F6C2-4157-8CDD-FB4009425845}" dt="2025-04-15T06:57:41.521" v="270" actId="47"/>
        <pc:sldMkLst>
          <pc:docMk/>
          <pc:sldMk cId="1275091446" sldId="567"/>
        </pc:sldMkLst>
      </pc:sldChg>
      <pc:sldChg chg="add">
        <pc:chgData name="Andreas Kim" userId="d39d342fa9446bf4" providerId="LiveId" clId="{CF31E5DE-F6C2-4157-8CDD-FB4009425845}" dt="2025-04-15T05:07:57.174" v="41"/>
        <pc:sldMkLst>
          <pc:docMk/>
          <pc:sldMk cId="1118349830" sldId="569"/>
        </pc:sldMkLst>
      </pc:sldChg>
      <pc:sldChg chg="add">
        <pc:chgData name="Andreas Kim" userId="d39d342fa9446bf4" providerId="LiveId" clId="{CF31E5DE-F6C2-4157-8CDD-FB4009425845}" dt="2025-04-15T05:07:57.174" v="41"/>
        <pc:sldMkLst>
          <pc:docMk/>
          <pc:sldMk cId="732967178" sldId="570"/>
        </pc:sldMkLst>
      </pc:sldChg>
      <pc:sldChg chg="add">
        <pc:chgData name="Andreas Kim" userId="d39d342fa9446bf4" providerId="LiveId" clId="{CF31E5DE-F6C2-4157-8CDD-FB4009425845}" dt="2025-04-15T05:07:57.174" v="41"/>
        <pc:sldMkLst>
          <pc:docMk/>
          <pc:sldMk cId="3352056547" sldId="571"/>
        </pc:sldMkLst>
      </pc:sldChg>
      <pc:sldChg chg="add">
        <pc:chgData name="Andreas Kim" userId="d39d342fa9446bf4" providerId="LiveId" clId="{CF31E5DE-F6C2-4157-8CDD-FB4009425845}" dt="2025-04-15T05:21:32.252" v="94"/>
        <pc:sldMkLst>
          <pc:docMk/>
          <pc:sldMk cId="431220569" sldId="578"/>
        </pc:sldMkLst>
      </pc:sldChg>
      <pc:sldChg chg="add del">
        <pc:chgData name="Andreas Kim" userId="d39d342fa9446bf4" providerId="LiveId" clId="{CF31E5DE-F6C2-4157-8CDD-FB4009425845}" dt="2025-04-15T05:04:20.281" v="17"/>
        <pc:sldMkLst>
          <pc:docMk/>
          <pc:sldMk cId="2341614870" sldId="579"/>
        </pc:sldMkLst>
      </pc:sldChg>
      <pc:sldChg chg="add del">
        <pc:chgData name="Andreas Kim" userId="d39d342fa9446bf4" providerId="LiveId" clId="{CF31E5DE-F6C2-4157-8CDD-FB4009425845}" dt="2025-04-15T05:04:20.281" v="17"/>
        <pc:sldMkLst>
          <pc:docMk/>
          <pc:sldMk cId="2243536111" sldId="580"/>
        </pc:sldMkLst>
      </pc:sldChg>
      <pc:sldChg chg="add">
        <pc:chgData name="Andreas Kim" userId="d39d342fa9446bf4" providerId="LiveId" clId="{CF31E5DE-F6C2-4157-8CDD-FB4009425845}" dt="2025-04-19T02:09:44.005" v="1497"/>
        <pc:sldMkLst>
          <pc:docMk/>
          <pc:sldMk cId="1024979142" sldId="581"/>
        </pc:sldMkLst>
      </pc:sldChg>
      <pc:sldChg chg="add">
        <pc:chgData name="Andreas Kim" userId="d39d342fa9446bf4" providerId="LiveId" clId="{CF31E5DE-F6C2-4157-8CDD-FB4009425845}" dt="2025-04-24T15:10:18.466" v="1500"/>
        <pc:sldMkLst>
          <pc:docMk/>
          <pc:sldMk cId="1208723858" sldId="585"/>
        </pc:sldMkLst>
      </pc:sldChg>
      <pc:sldChg chg="addSp modSp del mod">
        <pc:chgData name="Andreas Kim" userId="d39d342fa9446bf4" providerId="LiveId" clId="{CF31E5DE-F6C2-4157-8CDD-FB4009425845}" dt="2025-04-15T11:45:57.945" v="448" actId="47"/>
        <pc:sldMkLst>
          <pc:docMk/>
          <pc:sldMk cId="3602512024" sldId="589"/>
        </pc:sldMkLst>
        <pc:spChg chg="add mod">
          <ac:chgData name="Andreas Kim" userId="d39d342fa9446bf4" providerId="LiveId" clId="{CF31E5DE-F6C2-4157-8CDD-FB4009425845}" dt="2025-04-15T06:57:07.925" v="266" actId="1076"/>
          <ac:spMkLst>
            <pc:docMk/>
            <pc:sldMk cId="3602512024" sldId="589"/>
            <ac:spMk id="4" creationId="{08C86EB2-59B3-F08E-92DA-B7B9C011C02E}"/>
          </ac:spMkLst>
        </pc:spChg>
      </pc:sldChg>
      <pc:sldChg chg="del">
        <pc:chgData name="Andreas Kim" userId="d39d342fa9446bf4" providerId="LiveId" clId="{CF31E5DE-F6C2-4157-8CDD-FB4009425845}" dt="2025-04-15T06:54:07.718" v="241" actId="47"/>
        <pc:sldMkLst>
          <pc:docMk/>
          <pc:sldMk cId="3282013218" sldId="590"/>
        </pc:sldMkLst>
      </pc:sldChg>
      <pc:sldChg chg="addSp delSp modSp del mod">
        <pc:chgData name="Andreas Kim" userId="d39d342fa9446bf4" providerId="LiveId" clId="{CF31E5DE-F6C2-4157-8CDD-FB4009425845}" dt="2025-04-15T11:45:57.094" v="447" actId="47"/>
        <pc:sldMkLst>
          <pc:docMk/>
          <pc:sldMk cId="3094909391" sldId="591"/>
        </pc:sldMkLst>
        <pc:spChg chg="add del mod">
          <ac:chgData name="Andreas Kim" userId="d39d342fa9446bf4" providerId="LiveId" clId="{CF31E5DE-F6C2-4157-8CDD-FB4009425845}" dt="2025-04-15T10:28:10.602" v="276" actId="478"/>
          <ac:spMkLst>
            <pc:docMk/>
            <pc:sldMk cId="3094909391" sldId="591"/>
            <ac:spMk id="2" creationId="{E97D01CE-431A-7023-CF86-C11385BAB2AD}"/>
          </ac:spMkLst>
        </pc:spChg>
        <pc:picChg chg="add mod">
          <ac:chgData name="Andreas Kim" userId="d39d342fa9446bf4" providerId="LiveId" clId="{CF31E5DE-F6C2-4157-8CDD-FB4009425845}" dt="2025-04-15T10:36:18.940" v="279" actId="1076"/>
          <ac:picMkLst>
            <pc:docMk/>
            <pc:sldMk cId="3094909391" sldId="591"/>
            <ac:picMk id="1026" creationId="{FB3008CF-3D65-E440-C3C6-A7E057412E48}"/>
          </ac:picMkLst>
        </pc:picChg>
        <pc:picChg chg="del">
          <ac:chgData name="Andreas Kim" userId="d39d342fa9446bf4" providerId="LiveId" clId="{CF31E5DE-F6C2-4157-8CDD-FB4009425845}" dt="2025-04-15T10:28:01.464" v="274" actId="478"/>
          <ac:picMkLst>
            <pc:docMk/>
            <pc:sldMk cId="3094909391" sldId="591"/>
            <ac:picMk id="4098" creationId="{B336DC40-2294-B1E2-F862-9EE3A8638565}"/>
          </ac:picMkLst>
        </pc:picChg>
      </pc:sldChg>
      <pc:sldChg chg="add del">
        <pc:chgData name="Andreas Kim" userId="d39d342fa9446bf4" providerId="LiveId" clId="{CF31E5DE-F6C2-4157-8CDD-FB4009425845}" dt="2025-04-16T04:28:37.858" v="703" actId="2696"/>
        <pc:sldMkLst>
          <pc:docMk/>
          <pc:sldMk cId="1919869118" sldId="592"/>
        </pc:sldMkLst>
      </pc:sldChg>
      <pc:sldChg chg="add">
        <pc:chgData name="Andreas Kim" userId="d39d342fa9446bf4" providerId="LiveId" clId="{CF31E5DE-F6C2-4157-8CDD-FB4009425845}" dt="2025-04-15T05:02:45.052" v="11"/>
        <pc:sldMkLst>
          <pc:docMk/>
          <pc:sldMk cId="4279698707" sldId="593"/>
        </pc:sldMkLst>
      </pc:sldChg>
      <pc:sldChg chg="add del">
        <pc:chgData name="Andreas Kim" userId="d39d342fa9446bf4" providerId="LiveId" clId="{CF31E5DE-F6C2-4157-8CDD-FB4009425845}" dt="2025-04-19T02:09:49.670" v="1498" actId="47"/>
        <pc:sldMkLst>
          <pc:docMk/>
          <pc:sldMk cId="2630007035" sldId="594"/>
        </pc:sldMkLst>
      </pc:sldChg>
      <pc:sldChg chg="add">
        <pc:chgData name="Andreas Kim" userId="d39d342fa9446bf4" providerId="LiveId" clId="{CF31E5DE-F6C2-4157-8CDD-FB4009425845}" dt="2025-04-24T15:10:48.026" v="1502"/>
        <pc:sldMkLst>
          <pc:docMk/>
          <pc:sldMk cId="3894016185" sldId="594"/>
        </pc:sldMkLst>
      </pc:sldChg>
      <pc:sldChg chg="modSp add del mod">
        <pc:chgData name="Andreas Kim" userId="d39d342fa9446bf4" providerId="LiveId" clId="{CF31E5DE-F6C2-4157-8CDD-FB4009425845}" dt="2025-04-19T02:09:51.388" v="1499" actId="47"/>
        <pc:sldMkLst>
          <pc:docMk/>
          <pc:sldMk cId="560514523" sldId="595"/>
        </pc:sldMkLst>
        <pc:spChg chg="mod">
          <ac:chgData name="Andreas Kim" userId="d39d342fa9446bf4" providerId="LiveId" clId="{CF31E5DE-F6C2-4157-8CDD-FB4009425845}" dt="2025-04-15T06:49:17.106" v="234" actId="207"/>
          <ac:spMkLst>
            <pc:docMk/>
            <pc:sldMk cId="560514523" sldId="595"/>
            <ac:spMk id="5" creationId="{18299652-9C66-95BE-AF20-D383D11B758D}"/>
          </ac:spMkLst>
        </pc:spChg>
      </pc:sldChg>
      <pc:sldChg chg="add del">
        <pc:chgData name="Andreas Kim" userId="d39d342fa9446bf4" providerId="LiveId" clId="{CF31E5DE-F6C2-4157-8CDD-FB4009425845}" dt="2025-04-15T05:04:20.281" v="17"/>
        <pc:sldMkLst>
          <pc:docMk/>
          <pc:sldMk cId="1828895787" sldId="596"/>
        </pc:sldMkLst>
      </pc:sldChg>
      <pc:sldChg chg="add del">
        <pc:chgData name="Andreas Kim" userId="d39d342fa9446bf4" providerId="LiveId" clId="{CF31E5DE-F6C2-4157-8CDD-FB4009425845}" dt="2025-04-24T15:10:50.295" v="1503" actId="47"/>
        <pc:sldMkLst>
          <pc:docMk/>
          <pc:sldMk cId="3437169027" sldId="597"/>
        </pc:sldMkLst>
      </pc:sldChg>
      <pc:sldChg chg="add del">
        <pc:chgData name="Andreas Kim" userId="d39d342fa9446bf4" providerId="LiveId" clId="{CF31E5DE-F6C2-4157-8CDD-FB4009425845}" dt="2025-04-15T05:04:20.281" v="17"/>
        <pc:sldMkLst>
          <pc:docMk/>
          <pc:sldMk cId="2807885055" sldId="598"/>
        </pc:sldMkLst>
      </pc:sldChg>
      <pc:sldChg chg="addSp delSp modSp new mod modClrScheme chgLayout">
        <pc:chgData name="Andreas Kim" userId="d39d342fa9446bf4" providerId="LiveId" clId="{CF31E5DE-F6C2-4157-8CDD-FB4009425845}" dt="2025-04-15T05:04:50.568" v="35" actId="20577"/>
        <pc:sldMkLst>
          <pc:docMk/>
          <pc:sldMk cId="3842394184" sldId="599"/>
        </pc:sldMkLst>
        <pc:spChg chg="del mod ord">
          <ac:chgData name="Andreas Kim" userId="d39d342fa9446bf4" providerId="LiveId" clId="{CF31E5DE-F6C2-4157-8CDD-FB4009425845}" dt="2025-04-15T05:04:39.935" v="19" actId="700"/>
          <ac:spMkLst>
            <pc:docMk/>
            <pc:sldMk cId="3842394184" sldId="599"/>
            <ac:spMk id="2" creationId="{BB0F188B-AF4F-1F98-F211-5B25D2F9AC30}"/>
          </ac:spMkLst>
        </pc:spChg>
        <pc:spChg chg="del mod ord">
          <ac:chgData name="Andreas Kim" userId="d39d342fa9446bf4" providerId="LiveId" clId="{CF31E5DE-F6C2-4157-8CDD-FB4009425845}" dt="2025-04-15T05:04:39.935" v="19" actId="700"/>
          <ac:spMkLst>
            <pc:docMk/>
            <pc:sldMk cId="3842394184" sldId="599"/>
            <ac:spMk id="3" creationId="{D6806DD0-56C7-1C50-E910-6DBAB08E8184}"/>
          </ac:spMkLst>
        </pc:spChg>
        <pc:spChg chg="add mod ord">
          <ac:chgData name="Andreas Kim" userId="d39d342fa9446bf4" providerId="LiveId" clId="{CF31E5DE-F6C2-4157-8CDD-FB4009425845}" dt="2025-04-15T05:04:50.568" v="35" actId="20577"/>
          <ac:spMkLst>
            <pc:docMk/>
            <pc:sldMk cId="3842394184" sldId="599"/>
            <ac:spMk id="4" creationId="{C485B0EC-C7EA-74EF-4A71-AD99635BB366}"/>
          </ac:spMkLst>
        </pc:spChg>
        <pc:spChg chg="add mod ord">
          <ac:chgData name="Andreas Kim" userId="d39d342fa9446bf4" providerId="LiveId" clId="{CF31E5DE-F6C2-4157-8CDD-FB4009425845}" dt="2025-04-15T05:04:39.935" v="19" actId="700"/>
          <ac:spMkLst>
            <pc:docMk/>
            <pc:sldMk cId="3842394184" sldId="599"/>
            <ac:spMk id="5" creationId="{4EA2B6E5-7937-3BB2-E9FE-166392B1F7A3}"/>
          </ac:spMkLst>
        </pc:spChg>
      </pc:sldChg>
      <pc:sldChg chg="add del">
        <pc:chgData name="Andreas Kim" userId="d39d342fa9446bf4" providerId="LiveId" clId="{CF31E5DE-F6C2-4157-8CDD-FB4009425845}" dt="2025-04-24T15:11:25.862" v="1505" actId="47"/>
        <pc:sldMkLst>
          <pc:docMk/>
          <pc:sldMk cId="104453556" sldId="600"/>
        </pc:sldMkLst>
      </pc:sldChg>
      <pc:sldChg chg="add">
        <pc:chgData name="Andreas Kim" userId="d39d342fa9446bf4" providerId="LiveId" clId="{CF31E5DE-F6C2-4157-8CDD-FB4009425845}" dt="2025-04-15T05:07:57.174" v="41"/>
        <pc:sldMkLst>
          <pc:docMk/>
          <pc:sldMk cId="3544387975" sldId="601"/>
        </pc:sldMkLst>
      </pc:sldChg>
      <pc:sldChg chg="add">
        <pc:chgData name="Andreas Kim" userId="d39d342fa9446bf4" providerId="LiveId" clId="{CF31E5DE-F6C2-4157-8CDD-FB4009425845}" dt="2025-04-15T05:21:32.252" v="94"/>
        <pc:sldMkLst>
          <pc:docMk/>
          <pc:sldMk cId="3755223330" sldId="602"/>
        </pc:sldMkLst>
      </pc:sldChg>
      <pc:sldChg chg="add">
        <pc:chgData name="Andreas Kim" userId="d39d342fa9446bf4" providerId="LiveId" clId="{CF31E5DE-F6C2-4157-8CDD-FB4009425845}" dt="2025-04-15T05:21:32.252" v="94"/>
        <pc:sldMkLst>
          <pc:docMk/>
          <pc:sldMk cId="3438896218" sldId="603"/>
        </pc:sldMkLst>
      </pc:sldChg>
      <pc:sldChg chg="modSp add del mod">
        <pc:chgData name="Andreas Kim" userId="d39d342fa9446bf4" providerId="LiveId" clId="{CF31E5DE-F6C2-4157-8CDD-FB4009425845}" dt="2025-04-15T11:45:56.318" v="446" actId="47"/>
        <pc:sldMkLst>
          <pc:docMk/>
          <pc:sldMk cId="2151833422" sldId="604"/>
        </pc:sldMkLst>
        <pc:spChg chg="mod">
          <ac:chgData name="Andreas Kim" userId="d39d342fa9446bf4" providerId="LiveId" clId="{CF31E5DE-F6C2-4157-8CDD-FB4009425845}" dt="2025-04-15T06:55:40.195" v="261" actId="20577"/>
          <ac:spMkLst>
            <pc:docMk/>
            <pc:sldMk cId="2151833422" sldId="604"/>
            <ac:spMk id="4" creationId="{3883C672-47D9-5CA1-99AE-DE2C01D8EA80}"/>
          </ac:spMkLst>
        </pc:spChg>
        <pc:spChg chg="mod">
          <ac:chgData name="Andreas Kim" userId="d39d342fa9446bf4" providerId="LiveId" clId="{CF31E5DE-F6C2-4157-8CDD-FB4009425845}" dt="2025-04-15T06:55:44.766" v="262" actId="6549"/>
          <ac:spMkLst>
            <pc:docMk/>
            <pc:sldMk cId="2151833422" sldId="604"/>
            <ac:spMk id="5" creationId="{498A3E73-73C3-0608-FABB-FFBB70551A60}"/>
          </ac:spMkLst>
        </pc:spChg>
        <pc:picChg chg="mod">
          <ac:chgData name="Andreas Kim" userId="d39d342fa9446bf4" providerId="LiveId" clId="{CF31E5DE-F6C2-4157-8CDD-FB4009425845}" dt="2025-04-15T06:54:15.534" v="243" actId="1076"/>
          <ac:picMkLst>
            <pc:docMk/>
            <pc:sldMk cId="2151833422" sldId="604"/>
            <ac:picMk id="12" creationId="{3E055803-D91D-390D-FA29-DFD91A689A3C}"/>
          </ac:picMkLst>
        </pc:picChg>
      </pc:sldChg>
      <pc:sldChg chg="addSp delSp modSp new mod">
        <pc:chgData name="Andreas Kim" userId="d39d342fa9446bf4" providerId="LiveId" clId="{CF31E5DE-F6C2-4157-8CDD-FB4009425845}" dt="2025-04-16T07:34:22.234" v="852" actId="931"/>
        <pc:sldMkLst>
          <pc:docMk/>
          <pc:sldMk cId="4088463158" sldId="604"/>
        </pc:sldMkLst>
        <pc:spChg chg="mod">
          <ac:chgData name="Andreas Kim" userId="d39d342fa9446bf4" providerId="LiveId" clId="{CF31E5DE-F6C2-4157-8CDD-FB4009425845}" dt="2025-04-16T03:45:12.175" v="511" actId="20577"/>
          <ac:spMkLst>
            <pc:docMk/>
            <pc:sldMk cId="4088463158" sldId="604"/>
            <ac:spMk id="2" creationId="{BC9BF7D4-A4D0-36AA-2339-4F6AB16B2F78}"/>
          </ac:spMkLst>
        </pc:spChg>
        <pc:spChg chg="del">
          <ac:chgData name="Andreas Kim" userId="d39d342fa9446bf4" providerId="LiveId" clId="{CF31E5DE-F6C2-4157-8CDD-FB4009425845}" dt="2025-04-16T07:34:22.234" v="852" actId="931"/>
          <ac:spMkLst>
            <pc:docMk/>
            <pc:sldMk cId="4088463158" sldId="604"/>
            <ac:spMk id="3" creationId="{3F15D90F-15A6-D08F-85D3-F99F41D3567E}"/>
          </ac:spMkLst>
        </pc:spChg>
        <pc:picChg chg="add mod">
          <ac:chgData name="Andreas Kim" userId="d39d342fa9446bf4" providerId="LiveId" clId="{CF31E5DE-F6C2-4157-8CDD-FB4009425845}" dt="2025-04-16T07:34:22.234" v="852" actId="931"/>
          <ac:picMkLst>
            <pc:docMk/>
            <pc:sldMk cId="4088463158" sldId="604"/>
            <ac:picMk id="6" creationId="{56ECAB65-2721-B33E-764D-3710C6B8B1F8}"/>
          </ac:picMkLst>
        </pc:picChg>
      </pc:sldChg>
      <pc:sldChg chg="add">
        <pc:chgData name="Andreas Kim" userId="d39d342fa9446bf4" providerId="LiveId" clId="{CF31E5DE-F6C2-4157-8CDD-FB4009425845}" dt="2025-04-18T21:17:02.032" v="1279"/>
        <pc:sldMkLst>
          <pc:docMk/>
          <pc:sldMk cId="3381451346" sldId="605"/>
        </pc:sldMkLst>
      </pc:sldChg>
      <pc:sldChg chg="modSp add del mod">
        <pc:chgData name="Andreas Kim" userId="d39d342fa9446bf4" providerId="LiveId" clId="{CF31E5DE-F6C2-4157-8CDD-FB4009425845}" dt="2025-04-18T21:16:40.102" v="1278" actId="2696"/>
        <pc:sldMkLst>
          <pc:docMk/>
          <pc:sldMk cId="3686322147" sldId="605"/>
        </pc:sldMkLst>
        <pc:spChg chg="mod">
          <ac:chgData name="Andreas Kim" userId="d39d342fa9446bf4" providerId="LiveId" clId="{CF31E5DE-F6C2-4157-8CDD-FB4009425845}" dt="2025-04-16T03:53:06.493" v="540" actId="1035"/>
          <ac:spMkLst>
            <pc:docMk/>
            <pc:sldMk cId="3686322147" sldId="605"/>
            <ac:spMk id="2" creationId="{2766690A-9A2F-056C-C2ED-F17465270D01}"/>
          </ac:spMkLst>
        </pc:spChg>
        <pc:spChg chg="mod">
          <ac:chgData name="Andreas Kim" userId="d39d342fa9446bf4" providerId="LiveId" clId="{CF31E5DE-F6C2-4157-8CDD-FB4009425845}" dt="2025-04-16T03:59:07.649" v="628" actId="20577"/>
          <ac:spMkLst>
            <pc:docMk/>
            <pc:sldMk cId="3686322147" sldId="605"/>
            <ac:spMk id="5" creationId="{A9434F80-2B30-CDCD-365D-C9393F474D43}"/>
          </ac:spMkLst>
        </pc:spChg>
        <pc:spChg chg="mod">
          <ac:chgData name="Andreas Kim" userId="d39d342fa9446bf4" providerId="LiveId" clId="{CF31E5DE-F6C2-4157-8CDD-FB4009425845}" dt="2025-04-16T03:53:06.493" v="540" actId="1035"/>
          <ac:spMkLst>
            <pc:docMk/>
            <pc:sldMk cId="3686322147" sldId="605"/>
            <ac:spMk id="6" creationId="{36EC1B79-45D2-E4E5-B245-C94DD52655F2}"/>
          </ac:spMkLst>
        </pc:spChg>
        <pc:spChg chg="mod">
          <ac:chgData name="Andreas Kim" userId="d39d342fa9446bf4" providerId="LiveId" clId="{CF31E5DE-F6C2-4157-8CDD-FB4009425845}" dt="2025-04-16T03:53:06.493" v="540" actId="1035"/>
          <ac:spMkLst>
            <pc:docMk/>
            <pc:sldMk cId="3686322147" sldId="605"/>
            <ac:spMk id="8" creationId="{075C3D46-55E7-3DA0-BBAC-F13D89D0A6E4}"/>
          </ac:spMkLst>
        </pc:spChg>
        <pc:spChg chg="mod">
          <ac:chgData name="Andreas Kim" userId="d39d342fa9446bf4" providerId="LiveId" clId="{CF31E5DE-F6C2-4157-8CDD-FB4009425845}" dt="2025-04-16T03:57:48.609" v="595" actId="27636"/>
          <ac:spMkLst>
            <pc:docMk/>
            <pc:sldMk cId="3686322147" sldId="605"/>
            <ac:spMk id="11" creationId="{20FD82AA-33FD-2150-6020-A0EDB9F360CF}"/>
          </ac:spMkLst>
        </pc:spChg>
        <pc:picChg chg="mod">
          <ac:chgData name="Andreas Kim" userId="d39d342fa9446bf4" providerId="LiveId" clId="{CF31E5DE-F6C2-4157-8CDD-FB4009425845}" dt="2025-04-16T03:53:06.493" v="540" actId="1035"/>
          <ac:picMkLst>
            <pc:docMk/>
            <pc:sldMk cId="3686322147" sldId="605"/>
            <ac:picMk id="12" creationId="{340A73F9-B9EA-542D-B6EE-26C1766F7F4A}"/>
          </ac:picMkLst>
        </pc:picChg>
      </pc:sldChg>
      <pc:sldChg chg="modSp add del mod">
        <pc:chgData name="Andreas Kim" userId="d39d342fa9446bf4" providerId="LiveId" clId="{CF31E5DE-F6C2-4157-8CDD-FB4009425845}" dt="2025-04-18T21:16:40.102" v="1278" actId="2696"/>
        <pc:sldMkLst>
          <pc:docMk/>
          <pc:sldMk cId="117300874" sldId="606"/>
        </pc:sldMkLst>
        <pc:spChg chg="mod">
          <ac:chgData name="Andreas Kim" userId="d39d342fa9446bf4" providerId="LiveId" clId="{CF31E5DE-F6C2-4157-8CDD-FB4009425845}" dt="2025-04-16T04:00:12.998" v="646" actId="14100"/>
          <ac:spMkLst>
            <pc:docMk/>
            <pc:sldMk cId="117300874" sldId="606"/>
            <ac:spMk id="5" creationId="{A9434F80-2B30-CDCD-365D-C9393F474D43}"/>
          </ac:spMkLst>
        </pc:spChg>
        <pc:picChg chg="mod">
          <ac:chgData name="Andreas Kim" userId="d39d342fa9446bf4" providerId="LiveId" clId="{CF31E5DE-F6C2-4157-8CDD-FB4009425845}" dt="2025-04-16T04:00:17.852" v="647" actId="1076"/>
          <ac:picMkLst>
            <pc:docMk/>
            <pc:sldMk cId="117300874" sldId="606"/>
            <ac:picMk id="7" creationId="{83A3FDE7-8128-22D7-3A72-24A0D0631070}"/>
          </ac:picMkLst>
        </pc:picChg>
      </pc:sldChg>
      <pc:sldChg chg="add">
        <pc:chgData name="Andreas Kim" userId="d39d342fa9446bf4" providerId="LiveId" clId="{CF31E5DE-F6C2-4157-8CDD-FB4009425845}" dt="2025-04-18T21:17:02.032" v="1279"/>
        <pc:sldMkLst>
          <pc:docMk/>
          <pc:sldMk cId="973359390" sldId="606"/>
        </pc:sldMkLst>
      </pc:sldChg>
      <pc:sldChg chg="addSp delSp modSp add mod">
        <pc:chgData name="Andreas Kim" userId="d39d342fa9446bf4" providerId="LiveId" clId="{CF31E5DE-F6C2-4157-8CDD-FB4009425845}" dt="2025-04-16T07:23:28.633" v="851" actId="14100"/>
        <pc:sldMkLst>
          <pc:docMk/>
          <pc:sldMk cId="2007918874" sldId="607"/>
        </pc:sldMkLst>
        <pc:spChg chg="mod">
          <ac:chgData name="Andreas Kim" userId="d39d342fa9446bf4" providerId="LiveId" clId="{CF31E5DE-F6C2-4157-8CDD-FB4009425845}" dt="2025-04-16T07:22:54.006" v="846" actId="20577"/>
          <ac:spMkLst>
            <pc:docMk/>
            <pc:sldMk cId="2007918874" sldId="607"/>
            <ac:spMk id="3" creationId="{AB5CBD51-1900-7E18-1FE0-09B0EFCB5617}"/>
          </ac:spMkLst>
        </pc:spChg>
        <pc:spChg chg="add del mod">
          <ac:chgData name="Andreas Kim" userId="d39d342fa9446bf4" providerId="LiveId" clId="{CF31E5DE-F6C2-4157-8CDD-FB4009425845}" dt="2025-04-16T07:17:27.233" v="808"/>
          <ac:spMkLst>
            <pc:docMk/>
            <pc:sldMk cId="2007918874" sldId="607"/>
            <ac:spMk id="5" creationId="{09898BE0-877A-308C-BF72-01D832EA996B}"/>
          </ac:spMkLst>
        </pc:spChg>
        <pc:spChg chg="add del mod">
          <ac:chgData name="Andreas Kim" userId="d39d342fa9446bf4" providerId="LiveId" clId="{CF31E5DE-F6C2-4157-8CDD-FB4009425845}" dt="2025-04-16T07:20:08.100" v="836" actId="478"/>
          <ac:spMkLst>
            <pc:docMk/>
            <pc:sldMk cId="2007918874" sldId="607"/>
            <ac:spMk id="8" creationId="{13C7C292-7E90-6EB8-13E6-28BD11074971}"/>
          </ac:spMkLst>
        </pc:spChg>
        <pc:spChg chg="mod">
          <ac:chgData name="Andreas Kim" userId="d39d342fa9446bf4" providerId="LiveId" clId="{CF31E5DE-F6C2-4157-8CDD-FB4009425845}" dt="2025-04-16T07:23:02.289" v="847" actId="1076"/>
          <ac:spMkLst>
            <pc:docMk/>
            <pc:sldMk cId="2007918874" sldId="607"/>
            <ac:spMk id="10" creationId="{2D88C023-C3D8-4BBD-8BF3-1D89703FBE6B}"/>
          </ac:spMkLst>
        </pc:spChg>
        <pc:picChg chg="add del mod modCrop">
          <ac:chgData name="Andreas Kim" userId="d39d342fa9446bf4" providerId="LiveId" clId="{CF31E5DE-F6C2-4157-8CDD-FB4009425845}" dt="2025-04-16T07:23:28.633" v="851" actId="14100"/>
          <ac:picMkLst>
            <pc:docMk/>
            <pc:sldMk cId="2007918874" sldId="607"/>
            <ac:picMk id="6" creationId="{7D9794DC-2E3D-254A-5A95-C2BAC969C4FA}"/>
          </ac:picMkLst>
        </pc:picChg>
        <pc:picChg chg="del">
          <ac:chgData name="Andreas Kim" userId="d39d342fa9446bf4" providerId="LiveId" clId="{CF31E5DE-F6C2-4157-8CDD-FB4009425845}" dt="2025-04-16T07:17:23.863" v="807" actId="478"/>
          <ac:picMkLst>
            <pc:docMk/>
            <pc:sldMk cId="2007918874" sldId="607"/>
            <ac:picMk id="17" creationId="{044D2F36-9A3F-60A1-D9EE-DC95B22A3690}"/>
          </ac:picMkLst>
        </pc:picChg>
      </pc:sldChg>
      <pc:sldChg chg="addSp delSp modSp add mod">
        <pc:chgData name="Andreas Kim" userId="d39d342fa9446bf4" providerId="LiveId" clId="{CF31E5DE-F6C2-4157-8CDD-FB4009425845}" dt="2025-04-18T19:59:48.871" v="1255" actId="1076"/>
        <pc:sldMkLst>
          <pc:docMk/>
          <pc:sldMk cId="4080999097" sldId="608"/>
        </pc:sldMkLst>
        <pc:spChg chg="mod">
          <ac:chgData name="Andreas Kim" userId="d39d342fa9446bf4" providerId="LiveId" clId="{CF31E5DE-F6C2-4157-8CDD-FB4009425845}" dt="2025-04-16T07:18:50.638" v="831" actId="20577"/>
          <ac:spMkLst>
            <pc:docMk/>
            <pc:sldMk cId="4080999097" sldId="608"/>
            <ac:spMk id="6" creationId="{8032F7DF-55A7-46F6-7969-CCE2BEE82F5F}"/>
          </ac:spMkLst>
        </pc:spChg>
        <pc:picChg chg="add del mod modCrop">
          <ac:chgData name="Andreas Kim" userId="d39d342fa9446bf4" providerId="LiveId" clId="{CF31E5DE-F6C2-4157-8CDD-FB4009425845}" dt="2025-04-16T07:18:20.307" v="813" actId="478"/>
          <ac:picMkLst>
            <pc:docMk/>
            <pc:sldMk cId="4080999097" sldId="608"/>
            <ac:picMk id="4" creationId="{BAFDB985-E5B4-12E8-4FB7-EEEDE1AD5A18}"/>
          </ac:picMkLst>
        </pc:picChg>
        <pc:picChg chg="add mod">
          <ac:chgData name="Andreas Kim" userId="d39d342fa9446bf4" providerId="LiveId" clId="{CF31E5DE-F6C2-4157-8CDD-FB4009425845}" dt="2025-04-18T19:59:48.871" v="1255" actId="1076"/>
          <ac:picMkLst>
            <pc:docMk/>
            <pc:sldMk cId="4080999097" sldId="608"/>
            <ac:picMk id="5" creationId="{E9390443-027E-0B76-221C-82E9AE0D2C99}"/>
          </ac:picMkLst>
        </pc:picChg>
        <pc:picChg chg="del">
          <ac:chgData name="Andreas Kim" userId="d39d342fa9446bf4" providerId="LiveId" clId="{CF31E5DE-F6C2-4157-8CDD-FB4009425845}" dt="2025-04-16T07:17:14.638" v="805" actId="478"/>
          <ac:picMkLst>
            <pc:docMk/>
            <pc:sldMk cId="4080999097" sldId="608"/>
            <ac:picMk id="14" creationId="{E671A788-6533-3196-3300-D063D2A345FF}"/>
          </ac:picMkLst>
        </pc:picChg>
      </pc:sldChg>
      <pc:sldChg chg="addSp delSp modSp new mod modClrScheme chgLayout">
        <pc:chgData name="Andreas Kim" userId="d39d342fa9446bf4" providerId="LiveId" clId="{CF31E5DE-F6C2-4157-8CDD-FB4009425845}" dt="2025-04-16T04:46:40.458" v="772" actId="20577"/>
        <pc:sldMkLst>
          <pc:docMk/>
          <pc:sldMk cId="4163662508" sldId="609"/>
        </pc:sldMkLst>
        <pc:spChg chg="del mod ord">
          <ac:chgData name="Andreas Kim" userId="d39d342fa9446bf4" providerId="LiveId" clId="{CF31E5DE-F6C2-4157-8CDD-FB4009425845}" dt="2025-04-16T04:42:37.434" v="707" actId="700"/>
          <ac:spMkLst>
            <pc:docMk/>
            <pc:sldMk cId="4163662508" sldId="609"/>
            <ac:spMk id="2" creationId="{3DFFD236-2650-7E0F-8895-7F6DB754108F}"/>
          </ac:spMkLst>
        </pc:spChg>
        <pc:spChg chg="del mod ord">
          <ac:chgData name="Andreas Kim" userId="d39d342fa9446bf4" providerId="LiveId" clId="{CF31E5DE-F6C2-4157-8CDD-FB4009425845}" dt="2025-04-16T04:42:37.434" v="707" actId="700"/>
          <ac:spMkLst>
            <pc:docMk/>
            <pc:sldMk cId="4163662508" sldId="609"/>
            <ac:spMk id="3" creationId="{06C7C12C-B154-4015-1C1A-943BF2BB1F82}"/>
          </ac:spMkLst>
        </pc:spChg>
        <pc:spChg chg="del">
          <ac:chgData name="Andreas Kim" userId="d39d342fa9446bf4" providerId="LiveId" clId="{CF31E5DE-F6C2-4157-8CDD-FB4009425845}" dt="2025-04-16T04:42:37.434" v="707" actId="700"/>
          <ac:spMkLst>
            <pc:docMk/>
            <pc:sldMk cId="4163662508" sldId="609"/>
            <ac:spMk id="4" creationId="{A588FC02-E3EC-A78E-B709-DF463F36D93B}"/>
          </ac:spMkLst>
        </pc:spChg>
        <pc:spChg chg="add mod ord">
          <ac:chgData name="Andreas Kim" userId="d39d342fa9446bf4" providerId="LiveId" clId="{CF31E5DE-F6C2-4157-8CDD-FB4009425845}" dt="2025-04-16T04:46:40.458" v="772" actId="20577"/>
          <ac:spMkLst>
            <pc:docMk/>
            <pc:sldMk cId="4163662508" sldId="609"/>
            <ac:spMk id="5" creationId="{BCF7F348-18E1-6832-BDCD-C9CC7C115A0D}"/>
          </ac:spMkLst>
        </pc:spChg>
        <pc:spChg chg="add del mod ord">
          <ac:chgData name="Andreas Kim" userId="d39d342fa9446bf4" providerId="LiveId" clId="{CF31E5DE-F6C2-4157-8CDD-FB4009425845}" dt="2025-04-16T04:46:28.781" v="756" actId="13926"/>
          <ac:spMkLst>
            <pc:docMk/>
            <pc:sldMk cId="4163662508" sldId="609"/>
            <ac:spMk id="6" creationId="{FBD85DE9-5FC0-2A6C-8905-30BFB5DC33C4}"/>
          </ac:spMkLst>
        </pc:spChg>
        <pc:picChg chg="add del mod">
          <ac:chgData name="Andreas Kim" userId="d39d342fa9446bf4" providerId="LiveId" clId="{CF31E5DE-F6C2-4157-8CDD-FB4009425845}" dt="2025-04-16T04:42:42.961" v="709"/>
          <ac:picMkLst>
            <pc:docMk/>
            <pc:sldMk cId="4163662508" sldId="609"/>
            <ac:picMk id="8" creationId="{8694F330-F179-5FF0-F84E-9226C3CBFCBC}"/>
          </ac:picMkLst>
        </pc:picChg>
      </pc:sldChg>
      <pc:sldChg chg="new del">
        <pc:chgData name="Andreas Kim" userId="d39d342fa9446bf4" providerId="LiveId" clId="{CF31E5DE-F6C2-4157-8CDD-FB4009425845}" dt="2025-04-16T04:42:32.514" v="706" actId="680"/>
        <pc:sldMkLst>
          <pc:docMk/>
          <pc:sldMk cId="1008998915" sldId="610"/>
        </pc:sldMkLst>
      </pc:sldChg>
      <pc:sldChg chg="addSp delSp modSp new mod modClrScheme chgLayout">
        <pc:chgData name="Andreas Kim" userId="d39d342fa9446bf4" providerId="LiveId" clId="{CF31E5DE-F6C2-4157-8CDD-FB4009425845}" dt="2025-04-17T02:01:30.863" v="1109" actId="20577"/>
        <pc:sldMkLst>
          <pc:docMk/>
          <pc:sldMk cId="3209808683" sldId="610"/>
        </pc:sldMkLst>
        <pc:spChg chg="del mod ord">
          <ac:chgData name="Andreas Kim" userId="d39d342fa9446bf4" providerId="LiveId" clId="{CF31E5DE-F6C2-4157-8CDD-FB4009425845}" dt="2025-04-16T06:28:32.056" v="774" actId="700"/>
          <ac:spMkLst>
            <pc:docMk/>
            <pc:sldMk cId="3209808683" sldId="610"/>
            <ac:spMk id="2" creationId="{9ED36D51-19A2-408A-FC32-0553A7271C6E}"/>
          </ac:spMkLst>
        </pc:spChg>
        <pc:spChg chg="del mod ord">
          <ac:chgData name="Andreas Kim" userId="d39d342fa9446bf4" providerId="LiveId" clId="{CF31E5DE-F6C2-4157-8CDD-FB4009425845}" dt="2025-04-16T06:28:32.056" v="774" actId="700"/>
          <ac:spMkLst>
            <pc:docMk/>
            <pc:sldMk cId="3209808683" sldId="610"/>
            <ac:spMk id="3" creationId="{F806EFCB-CAFA-80B7-7005-290F310698FF}"/>
          </ac:spMkLst>
        </pc:spChg>
        <pc:spChg chg="add mod ord">
          <ac:chgData name="Andreas Kim" userId="d39d342fa9446bf4" providerId="LiveId" clId="{CF31E5DE-F6C2-4157-8CDD-FB4009425845}" dt="2025-04-16T06:28:50.286" v="787" actId="20577"/>
          <ac:spMkLst>
            <pc:docMk/>
            <pc:sldMk cId="3209808683" sldId="610"/>
            <ac:spMk id="4" creationId="{5CE92C62-6A20-1B40-69B0-2E54AC8CDFD7}"/>
          </ac:spMkLst>
        </pc:spChg>
        <pc:spChg chg="add mod ord">
          <ac:chgData name="Andreas Kim" userId="d39d342fa9446bf4" providerId="LiveId" clId="{CF31E5DE-F6C2-4157-8CDD-FB4009425845}" dt="2025-04-17T02:01:30.863" v="1109" actId="20577"/>
          <ac:spMkLst>
            <pc:docMk/>
            <pc:sldMk cId="3209808683" sldId="610"/>
            <ac:spMk id="5" creationId="{54D96938-515E-7EB6-43A7-D7D4534E70D3}"/>
          </ac:spMkLst>
        </pc:spChg>
      </pc:sldChg>
      <pc:sldChg chg="addSp delSp modSp new del mod">
        <pc:chgData name="Andreas Kim" userId="d39d342fa9446bf4" providerId="LiveId" clId="{CF31E5DE-F6C2-4157-8CDD-FB4009425845}" dt="2025-04-16T07:39:06.239" v="877" actId="47"/>
        <pc:sldMkLst>
          <pc:docMk/>
          <pc:sldMk cId="305466359" sldId="611"/>
        </pc:sldMkLst>
        <pc:spChg chg="del">
          <ac:chgData name="Andreas Kim" userId="d39d342fa9446bf4" providerId="LiveId" clId="{CF31E5DE-F6C2-4157-8CDD-FB4009425845}" dt="2025-04-16T07:37:57.377" v="871"/>
          <ac:spMkLst>
            <pc:docMk/>
            <pc:sldMk cId="305466359" sldId="611"/>
            <ac:spMk id="4" creationId="{9FA22181-ADE9-8F69-5B46-0E5AB764CD95}"/>
          </ac:spMkLst>
        </pc:spChg>
        <pc:spChg chg="add mod">
          <ac:chgData name="Andreas Kim" userId="d39d342fa9446bf4" providerId="LiveId" clId="{CF31E5DE-F6C2-4157-8CDD-FB4009425845}" dt="2025-04-16T07:39:03.785" v="876" actId="21"/>
          <ac:spMkLst>
            <pc:docMk/>
            <pc:sldMk cId="305466359" sldId="611"/>
            <ac:spMk id="7" creationId="{19784BC4-9010-9B45-6B85-D6E5431F7BCF}"/>
          </ac:spMkLst>
        </pc:spChg>
        <pc:picChg chg="add del mod">
          <ac:chgData name="Andreas Kim" userId="d39d342fa9446bf4" providerId="LiveId" clId="{CF31E5DE-F6C2-4157-8CDD-FB4009425845}" dt="2025-04-16T07:39:03.785" v="876" actId="21"/>
          <ac:picMkLst>
            <pc:docMk/>
            <pc:sldMk cId="305466359" sldId="611"/>
            <ac:picMk id="5" creationId="{3F1139DF-1AA5-833C-F37C-06032996BDD6}"/>
          </ac:picMkLst>
        </pc:picChg>
      </pc:sldChg>
      <pc:sldChg chg="delSp modSp add mod">
        <pc:chgData name="Andreas Kim" userId="d39d342fa9446bf4" providerId="LiveId" clId="{CF31E5DE-F6C2-4157-8CDD-FB4009425845}" dt="2025-04-16T07:43:38.432" v="919" actId="5793"/>
        <pc:sldMkLst>
          <pc:docMk/>
          <pc:sldMk cId="3347896229" sldId="611"/>
        </pc:sldMkLst>
        <pc:spChg chg="mod">
          <ac:chgData name="Andreas Kim" userId="d39d342fa9446bf4" providerId="LiveId" clId="{CF31E5DE-F6C2-4157-8CDD-FB4009425845}" dt="2025-04-16T07:43:38.432" v="919" actId="5793"/>
          <ac:spMkLst>
            <pc:docMk/>
            <pc:sldMk cId="3347896229" sldId="611"/>
            <ac:spMk id="3" creationId="{AB5CBD51-1900-7E18-1FE0-09B0EFCB5617}"/>
          </ac:spMkLst>
        </pc:spChg>
        <pc:spChg chg="mod">
          <ac:chgData name="Andreas Kim" userId="d39d342fa9446bf4" providerId="LiveId" clId="{CF31E5DE-F6C2-4157-8CDD-FB4009425845}" dt="2025-04-16T07:43:33.313" v="918" actId="6549"/>
          <ac:spMkLst>
            <pc:docMk/>
            <pc:sldMk cId="3347896229" sldId="611"/>
            <ac:spMk id="6" creationId="{8032F7DF-55A7-46F6-7969-CCE2BEE82F5F}"/>
          </ac:spMkLst>
        </pc:spChg>
        <pc:picChg chg="del">
          <ac:chgData name="Andreas Kim" userId="d39d342fa9446bf4" providerId="LiveId" clId="{CF31E5DE-F6C2-4157-8CDD-FB4009425845}" dt="2025-04-16T07:43:23.506" v="917" actId="478"/>
          <ac:picMkLst>
            <pc:docMk/>
            <pc:sldMk cId="3347896229" sldId="611"/>
            <ac:picMk id="5" creationId="{E6C0310A-AB8E-42AE-4AB8-BBBF1485A6A9}"/>
          </ac:picMkLst>
        </pc:picChg>
      </pc:sldChg>
      <pc:sldChg chg="addSp delSp modSp new add del mod modClrScheme chgLayout">
        <pc:chgData name="Andreas Kim" userId="d39d342fa9446bf4" providerId="LiveId" clId="{CF31E5DE-F6C2-4157-8CDD-FB4009425845}" dt="2025-04-17T02:25:25.781" v="1159" actId="47"/>
        <pc:sldMkLst>
          <pc:docMk/>
          <pc:sldMk cId="2303024940" sldId="612"/>
        </pc:sldMkLst>
        <pc:spChg chg="del mod ord">
          <ac:chgData name="Andreas Kim" userId="d39d342fa9446bf4" providerId="LiveId" clId="{CF31E5DE-F6C2-4157-8CDD-FB4009425845}" dt="2025-04-17T02:21:50.927" v="1113" actId="700"/>
          <ac:spMkLst>
            <pc:docMk/>
            <pc:sldMk cId="2303024940" sldId="612"/>
            <ac:spMk id="2" creationId="{26E5570C-2629-1076-DA59-299DEDC85A1C}"/>
          </ac:spMkLst>
        </pc:spChg>
        <pc:spChg chg="del mod ord">
          <ac:chgData name="Andreas Kim" userId="d39d342fa9446bf4" providerId="LiveId" clId="{CF31E5DE-F6C2-4157-8CDD-FB4009425845}" dt="2025-04-17T02:21:50.927" v="1113" actId="700"/>
          <ac:spMkLst>
            <pc:docMk/>
            <pc:sldMk cId="2303024940" sldId="612"/>
            <ac:spMk id="3" creationId="{91EC35BF-6A0E-A98F-73FA-7150ACB761E3}"/>
          </ac:spMkLst>
        </pc:spChg>
        <pc:spChg chg="add mod ord">
          <ac:chgData name="Andreas Kim" userId="d39d342fa9446bf4" providerId="LiveId" clId="{CF31E5DE-F6C2-4157-8CDD-FB4009425845}" dt="2025-04-17T02:23:00.010" v="1152" actId="20577"/>
          <ac:spMkLst>
            <pc:docMk/>
            <pc:sldMk cId="2303024940" sldId="612"/>
            <ac:spMk id="4" creationId="{ACA68569-4154-5348-6D93-C2774D67B331}"/>
          </ac:spMkLst>
        </pc:spChg>
        <pc:spChg chg="add mod ord">
          <ac:chgData name="Andreas Kim" userId="d39d342fa9446bf4" providerId="LiveId" clId="{CF31E5DE-F6C2-4157-8CDD-FB4009425845}" dt="2025-04-17T02:21:50.927" v="1113" actId="700"/>
          <ac:spMkLst>
            <pc:docMk/>
            <pc:sldMk cId="2303024940" sldId="612"/>
            <ac:spMk id="5" creationId="{0E5C3A92-CC59-9E5B-AEDD-172DC9C7C0C4}"/>
          </ac:spMkLst>
        </pc:spChg>
      </pc:sldChg>
      <pc:sldChg chg="addSp modSp new add del mod">
        <pc:chgData name="Andreas Kim" userId="d39d342fa9446bf4" providerId="LiveId" clId="{CF31E5DE-F6C2-4157-8CDD-FB4009425845}" dt="2025-04-18T20:02:41.273" v="1259" actId="2696"/>
        <pc:sldMkLst>
          <pc:docMk/>
          <pc:sldMk cId="2856044046" sldId="612"/>
        </pc:sldMkLst>
        <pc:spChg chg="mod">
          <ac:chgData name="Andreas Kim" userId="d39d342fa9446bf4" providerId="LiveId" clId="{CF31E5DE-F6C2-4157-8CDD-FB4009425845}" dt="2025-04-17T05:07:05.329" v="1239" actId="20577"/>
          <ac:spMkLst>
            <pc:docMk/>
            <pc:sldMk cId="2856044046" sldId="612"/>
            <ac:spMk id="2" creationId="{1DD765D3-A99E-3503-EBDD-77CDEAC2E647}"/>
          </ac:spMkLst>
        </pc:spChg>
        <pc:spChg chg="mod">
          <ac:chgData name="Andreas Kim" userId="d39d342fa9446bf4" providerId="LiveId" clId="{CF31E5DE-F6C2-4157-8CDD-FB4009425845}" dt="2025-04-17T05:06:31.396" v="1186"/>
          <ac:spMkLst>
            <pc:docMk/>
            <pc:sldMk cId="2856044046" sldId="612"/>
            <ac:spMk id="3" creationId="{E71779EF-43DA-33DA-C0A0-ED80480241B0}"/>
          </ac:spMkLst>
        </pc:spChg>
        <pc:spChg chg="add mod">
          <ac:chgData name="Andreas Kim" userId="d39d342fa9446bf4" providerId="LiveId" clId="{CF31E5DE-F6C2-4157-8CDD-FB4009425845}" dt="2025-04-18T19:59:27.470" v="1254"/>
          <ac:spMkLst>
            <pc:docMk/>
            <pc:sldMk cId="2856044046" sldId="612"/>
            <ac:spMk id="5" creationId="{99A0A83E-EE89-431B-E81C-80D9109263F4}"/>
          </ac:spMkLst>
        </pc:spChg>
      </pc:sldChg>
      <pc:sldChg chg="addSp delSp modSp add mod modClrScheme chgLayout">
        <pc:chgData name="Andreas Kim" userId="d39d342fa9446bf4" providerId="LiveId" clId="{CF31E5DE-F6C2-4157-8CDD-FB4009425845}" dt="2025-04-18T22:37:03.977" v="1496"/>
        <pc:sldMkLst>
          <pc:docMk/>
          <pc:sldMk cId="2865283322" sldId="612"/>
        </pc:sldMkLst>
        <pc:spChg chg="mod ord">
          <ac:chgData name="Andreas Kim" userId="d39d342fa9446bf4" providerId="LiveId" clId="{CF31E5DE-F6C2-4157-8CDD-FB4009425845}" dt="2025-04-18T20:07:30.542" v="1274" actId="700"/>
          <ac:spMkLst>
            <pc:docMk/>
            <pc:sldMk cId="2865283322" sldId="612"/>
            <ac:spMk id="2" creationId="{1DD765D3-A99E-3503-EBDD-77CDEAC2E647}"/>
          </ac:spMkLst>
        </pc:spChg>
        <pc:spChg chg="mod ord">
          <ac:chgData name="Andreas Kim" userId="d39d342fa9446bf4" providerId="LiveId" clId="{CF31E5DE-F6C2-4157-8CDD-FB4009425845}" dt="2025-04-18T22:36:27.894" v="1495"/>
          <ac:spMkLst>
            <pc:docMk/>
            <pc:sldMk cId="2865283322" sldId="612"/>
            <ac:spMk id="3" creationId="{E71779EF-43DA-33DA-C0A0-ED80480241B0}"/>
          </ac:spMkLst>
        </pc:spChg>
        <pc:spChg chg="del">
          <ac:chgData name="Andreas Kim" userId="d39d342fa9446bf4" providerId="LiveId" clId="{CF31E5DE-F6C2-4157-8CDD-FB4009425845}" dt="2025-04-18T20:07:30.542" v="1274" actId="700"/>
          <ac:spMkLst>
            <pc:docMk/>
            <pc:sldMk cId="2865283322" sldId="612"/>
            <ac:spMk id="4" creationId="{7C9C1A47-D8AB-3DCA-6F3B-CA2494E64A36}"/>
          </ac:spMkLst>
        </pc:spChg>
        <pc:spChg chg="del">
          <ac:chgData name="Andreas Kim" userId="d39d342fa9446bf4" providerId="LiveId" clId="{CF31E5DE-F6C2-4157-8CDD-FB4009425845}" dt="2025-04-18T20:07:35.199" v="1275" actId="478"/>
          <ac:spMkLst>
            <pc:docMk/>
            <pc:sldMk cId="2865283322" sldId="612"/>
            <ac:spMk id="5" creationId="{99A0A83E-EE89-431B-E81C-80D9109263F4}"/>
          </ac:spMkLst>
        </pc:spChg>
        <pc:picChg chg="add mod">
          <ac:chgData name="Andreas Kim" userId="d39d342fa9446bf4" providerId="LiveId" clId="{CF31E5DE-F6C2-4157-8CDD-FB4009425845}" dt="2025-04-18T22:37:03.977" v="1496"/>
          <ac:picMkLst>
            <pc:docMk/>
            <pc:sldMk cId="2865283322" sldId="612"/>
            <ac:picMk id="6" creationId="{DD14260A-C4ED-76EC-1251-08AEC1CD519B}"/>
          </ac:picMkLst>
        </pc:picChg>
      </pc:sldChg>
      <pc:sldChg chg="modSp add mod">
        <pc:chgData name="Andreas Kim" userId="d39d342fa9446bf4" providerId="LiveId" clId="{CF31E5DE-F6C2-4157-8CDD-FB4009425845}" dt="2025-04-18T19:55:43.256" v="1251" actId="20577"/>
        <pc:sldMkLst>
          <pc:docMk/>
          <pc:sldMk cId="1071867502" sldId="613"/>
        </pc:sldMkLst>
        <pc:spChg chg="mod">
          <ac:chgData name="Andreas Kim" userId="d39d342fa9446bf4" providerId="LiveId" clId="{CF31E5DE-F6C2-4157-8CDD-FB4009425845}" dt="2025-04-18T19:55:43.256" v="1251" actId="20577"/>
          <ac:spMkLst>
            <pc:docMk/>
            <pc:sldMk cId="1071867502" sldId="613"/>
            <ac:spMk id="4" creationId="{C485B0EC-C7EA-74EF-4A71-AD99635BB366}"/>
          </ac:spMkLst>
        </pc:spChg>
      </pc:sldChg>
      <pc:sldChg chg="add del">
        <pc:chgData name="Andreas Kim" userId="d39d342fa9446bf4" providerId="LiveId" clId="{CF31E5DE-F6C2-4157-8CDD-FB4009425845}" dt="2025-04-18T19:56:12.179" v="1253"/>
        <pc:sldMkLst>
          <pc:docMk/>
          <pc:sldMk cId="2534399075" sldId="614"/>
        </pc:sldMkLst>
      </pc:sldChg>
      <pc:sldChg chg="addSp delSp modSp add mod">
        <pc:chgData name="Andreas Kim" userId="d39d342fa9446bf4" providerId="LiveId" clId="{CF31E5DE-F6C2-4157-8CDD-FB4009425845}" dt="2025-04-18T22:30:39.660" v="1373" actId="1076"/>
        <pc:sldMkLst>
          <pc:docMk/>
          <pc:sldMk cId="587250839" sldId="633"/>
        </pc:sldMkLst>
        <pc:spChg chg="del">
          <ac:chgData name="Andreas Kim" userId="d39d342fa9446bf4" providerId="LiveId" clId="{CF31E5DE-F6C2-4157-8CDD-FB4009425845}" dt="2025-04-18T22:27:48.220" v="1281" actId="931"/>
          <ac:spMkLst>
            <pc:docMk/>
            <pc:sldMk cId="587250839" sldId="633"/>
            <ac:spMk id="3" creationId="{68BC2282-1243-2D9D-7C81-8FB589AF7AF8}"/>
          </ac:spMkLst>
        </pc:spChg>
        <pc:spChg chg="del">
          <ac:chgData name="Andreas Kim" userId="d39d342fa9446bf4" providerId="LiveId" clId="{CF31E5DE-F6C2-4157-8CDD-FB4009425845}" dt="2025-04-18T22:27:57.942" v="1282" actId="931"/>
          <ac:spMkLst>
            <pc:docMk/>
            <pc:sldMk cId="587250839" sldId="633"/>
            <ac:spMk id="4" creationId="{519F7597-3D0F-56C8-5D71-5857989AD534}"/>
          </ac:spMkLst>
        </pc:spChg>
        <pc:spChg chg="del">
          <ac:chgData name="Andreas Kim" userId="d39d342fa9446bf4" providerId="LiveId" clId="{CF31E5DE-F6C2-4157-8CDD-FB4009425845}" dt="2025-04-18T22:28:05.365" v="1283" actId="478"/>
          <ac:spMkLst>
            <pc:docMk/>
            <pc:sldMk cId="587250839" sldId="633"/>
            <ac:spMk id="5" creationId="{3F2415DC-9EFA-D61A-16F1-5013F6E412F3}"/>
          </ac:spMkLst>
        </pc:spChg>
        <pc:spChg chg="add del mod">
          <ac:chgData name="Andreas Kim" userId="d39d342fa9446bf4" providerId="LiveId" clId="{CF31E5DE-F6C2-4157-8CDD-FB4009425845}" dt="2025-04-18T22:28:50.426" v="1288"/>
          <ac:spMkLst>
            <pc:docMk/>
            <pc:sldMk cId="587250839" sldId="633"/>
            <ac:spMk id="11" creationId="{A6E18EAB-F8DA-B238-58A1-7A995FE34487}"/>
          </ac:spMkLst>
        </pc:spChg>
        <pc:spChg chg="add mod">
          <ac:chgData name="Andreas Kim" userId="d39d342fa9446bf4" providerId="LiveId" clId="{CF31E5DE-F6C2-4157-8CDD-FB4009425845}" dt="2025-04-18T22:30:28.983" v="1371" actId="20577"/>
          <ac:spMkLst>
            <pc:docMk/>
            <pc:sldMk cId="587250839" sldId="633"/>
            <ac:spMk id="13" creationId="{FFDA3D2B-6492-9221-7CB9-CA2969100C44}"/>
          </ac:spMkLst>
        </pc:spChg>
        <pc:picChg chg="add del mod">
          <ac:chgData name="Andreas Kim" userId="d39d342fa9446bf4" providerId="LiveId" clId="{CF31E5DE-F6C2-4157-8CDD-FB4009425845}" dt="2025-04-18T22:28:35.129" v="1287" actId="21"/>
          <ac:picMkLst>
            <pc:docMk/>
            <pc:sldMk cId="587250839" sldId="633"/>
            <ac:picMk id="7" creationId="{3AC482CE-73F0-EE85-C9C6-60A315442BCD}"/>
          </ac:picMkLst>
        </pc:picChg>
        <pc:picChg chg="add del mod">
          <ac:chgData name="Andreas Kim" userId="d39d342fa9446bf4" providerId="LiveId" clId="{CF31E5DE-F6C2-4157-8CDD-FB4009425845}" dt="2025-04-18T22:28:17.903" v="1285" actId="478"/>
          <ac:picMkLst>
            <pc:docMk/>
            <pc:sldMk cId="587250839" sldId="633"/>
            <ac:picMk id="9" creationId="{736F8A17-8CCC-EF5C-4DD1-5FAA9E850FB7}"/>
          </ac:picMkLst>
        </pc:picChg>
        <pc:picChg chg="add mod">
          <ac:chgData name="Andreas Kim" userId="d39d342fa9446bf4" providerId="LiveId" clId="{CF31E5DE-F6C2-4157-8CDD-FB4009425845}" dt="2025-04-18T22:30:39.660" v="1373" actId="1076"/>
          <ac:picMkLst>
            <pc:docMk/>
            <pc:sldMk cId="587250839" sldId="633"/>
            <ac:picMk id="14" creationId="{B5D77842-CF82-D35B-8F0A-FC15072F5A18}"/>
          </ac:picMkLst>
        </pc:picChg>
      </pc:sldChg>
      <pc:sldChg chg="addSp delSp modSp add mod">
        <pc:chgData name="Andreas Kim" userId="d39d342fa9446bf4" providerId="LiveId" clId="{CF31E5DE-F6C2-4157-8CDD-FB4009425845}" dt="2025-04-18T22:32:34.946" v="1489" actId="14100"/>
        <pc:sldMkLst>
          <pc:docMk/>
          <pc:sldMk cId="2030555391" sldId="634"/>
        </pc:sldMkLst>
        <pc:spChg chg="add mod">
          <ac:chgData name="Andreas Kim" userId="d39d342fa9446bf4" providerId="LiveId" clId="{CF31E5DE-F6C2-4157-8CDD-FB4009425845}" dt="2025-04-18T22:32:34.946" v="1489" actId="14100"/>
          <ac:spMkLst>
            <pc:docMk/>
            <pc:sldMk cId="2030555391" sldId="634"/>
            <ac:spMk id="4" creationId="{DC47F2CB-235B-6150-E6B9-8ACB23E4D5F5}"/>
          </ac:spMkLst>
        </pc:spChg>
        <pc:picChg chg="del">
          <ac:chgData name="Andreas Kim" userId="d39d342fa9446bf4" providerId="LiveId" clId="{CF31E5DE-F6C2-4157-8CDD-FB4009425845}" dt="2025-04-18T22:28:23.418" v="1286" actId="478"/>
          <ac:picMkLst>
            <pc:docMk/>
            <pc:sldMk cId="2030555391" sldId="634"/>
            <ac:picMk id="7" creationId="{3AC482CE-73F0-EE85-C9C6-60A315442BCD}"/>
          </ac:picMkLst>
        </pc:picChg>
        <pc:picChg chg="mod">
          <ac:chgData name="Andreas Kim" userId="d39d342fa9446bf4" providerId="LiveId" clId="{CF31E5DE-F6C2-4157-8CDD-FB4009425845}" dt="2025-04-18T22:32:29.013" v="1488" actId="1076"/>
          <ac:picMkLst>
            <pc:docMk/>
            <pc:sldMk cId="2030555391" sldId="634"/>
            <ac:picMk id="9" creationId="{736F8A17-8CCC-EF5C-4DD1-5FAA9E850FB7}"/>
          </ac:picMkLst>
        </pc:picChg>
      </pc:sldChg>
      <pc:sldChg chg="add">
        <pc:chgData name="Andreas Kim" userId="d39d342fa9446bf4" providerId="LiveId" clId="{CF31E5DE-F6C2-4157-8CDD-FB4009425845}" dt="2025-04-19T02:09:44.005" v="1497"/>
        <pc:sldMkLst>
          <pc:docMk/>
          <pc:sldMk cId="3461644723" sldId="635"/>
        </pc:sldMkLst>
      </pc:sldChg>
    </pc:docChg>
  </pc:docChgLst>
  <pc:docChgLst>
    <pc:chgData name="Andreas Kim" userId="d39d342fa9446bf4" providerId="LiveId" clId="{CDBB971F-A41B-446F-8100-706BE52A5152}"/>
    <pc:docChg chg="addSld modSld">
      <pc:chgData name="Andreas Kim" userId="d39d342fa9446bf4" providerId="LiveId" clId="{CDBB971F-A41B-446F-8100-706BE52A5152}" dt="2024-11-04T02:34:55.849" v="0"/>
      <pc:docMkLst>
        <pc:docMk/>
      </pc:docMkLst>
      <pc:sldChg chg="add">
        <pc:chgData name="Andreas Kim" userId="d39d342fa9446bf4" providerId="LiveId" clId="{CDBB971F-A41B-446F-8100-706BE52A5152}" dt="2024-11-04T02:34:55.849" v="0"/>
        <pc:sldMkLst>
          <pc:docMk/>
          <pc:sldMk cId="3735219552" sldId="41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283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68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42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0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77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09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37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19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13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81E4-2D28-44E2-8B66-45632B1B1B01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95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1C581E4-2D28-44E2-8B66-45632B1B1B01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06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581E4-2D28-44E2-8B66-45632B1B1B01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CD03B7E-632E-45CB-BF61-B437F33522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503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videos/riverview/relatedvideo?q=yolo%20tracking%20video&amp;mid=B655E4EA5956F7CED21CB655E4EA5956F7CED21C&amp;ajaxhist=0" TargetMode="External"/><Relationship Id="rId2" Type="http://schemas.openxmlformats.org/officeDocument/2006/relationships/hyperlink" Target="https://www.youtube.com/watch?v=tq0BgncuMhs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hyperlink" Target="https://docs.ultralytics.com/modes/track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urtlebot.github.io/turtlebot4-user-manual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.docs.live.net/d39d342fa9446bf4/Documents/Doosan/AI_Security_System/Ex_System%20Design.docx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q0BgncuMhs" TargetMode="External"/><Relationship Id="rId2" Type="http://schemas.openxmlformats.org/officeDocument/2006/relationships/hyperlink" Target="https://docs.ultralytics.com/modes/track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16.jpeg"/><Relationship Id="rId4" Type="http://schemas.openxmlformats.org/officeDocument/2006/relationships/hyperlink" Target="https://www.bing.com/videos/riverview/relatedvideo?q=yolo%20tracking%20video&amp;mid=B655E4EA5956F7CED21CB655E4EA5956F7CED21C&amp;ajaxhist=0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d39d342fa9446bf4/Documents/Doosan/AI_Security_System/Ex_Detailed%20Design.docx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indecisive-freedom-6e8.notion.site/YOLO-Setup-1d98e215779c80f389eefbe0d86ee0ec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8EE22-64D2-EF9A-2721-70DF4851EF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Good Morning!</a:t>
            </a:r>
            <a:br>
              <a:rPr lang="en-US" altLang="ko-KR" dirty="0"/>
            </a:br>
            <a:r>
              <a:rPr lang="ko-KR" altLang="en-US" dirty="0"/>
              <a:t>早上好</a:t>
            </a:r>
            <a:r>
              <a:rPr lang="en-US" altLang="ko-KR" dirty="0"/>
              <a:t>!</a:t>
            </a:r>
            <a:br>
              <a:rPr lang="en-US" altLang="ko-KR" dirty="0"/>
            </a:br>
            <a:r>
              <a:rPr lang="ko-KR" altLang="en-US" dirty="0"/>
              <a:t>안녕하세요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3B180F-5C71-936A-34FA-CFDB04A97A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Day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45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Welcome</a:t>
            </a:r>
          </a:p>
          <a:p>
            <a:r>
              <a:rPr lang="en-US" altLang="ko-KR" dirty="0"/>
              <a:t>Project Introduction</a:t>
            </a:r>
          </a:p>
          <a:p>
            <a:r>
              <a:rPr lang="en-US" altLang="ko-KR" dirty="0"/>
              <a:t>Introduction to Project</a:t>
            </a:r>
            <a:r>
              <a:rPr lang="ko-KR" altLang="en-US" dirty="0"/>
              <a:t> </a:t>
            </a:r>
            <a:r>
              <a:rPr lang="en-US" altLang="ko-KR" dirty="0"/>
              <a:t>Development Process</a:t>
            </a:r>
          </a:p>
          <a:p>
            <a:r>
              <a:rPr lang="en-US" altLang="ko-KR" dirty="0"/>
              <a:t>Business Requirement Development</a:t>
            </a:r>
          </a:p>
          <a:p>
            <a:r>
              <a:rPr lang="en-US" altLang="ko-KR" dirty="0"/>
              <a:t>System Requirement Development</a:t>
            </a:r>
          </a:p>
          <a:p>
            <a:r>
              <a:rPr lang="en-US" altLang="ko-KR" dirty="0"/>
              <a:t>System(High Level) Design</a:t>
            </a:r>
          </a:p>
          <a:p>
            <a:r>
              <a:rPr lang="en-US" altLang="ko-KR" dirty="0"/>
              <a:t>Time Management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698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2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Yolo</a:t>
            </a:r>
            <a:r>
              <a:rPr lang="ko-KR" altLang="en-US" dirty="0"/>
              <a:t>객체 인식 모델 활용과 성능 평가 방법 이해</a:t>
            </a:r>
          </a:p>
          <a:p>
            <a:r>
              <a:rPr lang="en-US" altLang="ko-KR" dirty="0"/>
              <a:t>Custom Dataset</a:t>
            </a:r>
            <a:r>
              <a:rPr lang="ko-KR" altLang="en-US" dirty="0"/>
              <a:t>과 </a:t>
            </a:r>
            <a:r>
              <a:rPr lang="en-US" altLang="ko-KR" dirty="0"/>
              <a:t>Fine Tuning</a:t>
            </a:r>
            <a:r>
              <a:rPr lang="ko-KR" altLang="en-US" dirty="0"/>
              <a:t>으로 자체 객체 인식 모델 구현 및 평가</a:t>
            </a:r>
          </a:p>
          <a:p>
            <a:r>
              <a:rPr lang="en-US" altLang="ko-KR" i="1" dirty="0">
                <a:highlight>
                  <a:srgbClr val="FFFF00"/>
                </a:highlight>
              </a:rPr>
              <a:t>(Optional)</a:t>
            </a:r>
            <a:r>
              <a:rPr lang="en-US" altLang="ko-KR" i="1" dirty="0" err="1">
                <a:highlight>
                  <a:srgbClr val="FFFF00"/>
                </a:highlight>
              </a:rPr>
              <a:t>Segmentation,Tracking</a:t>
            </a:r>
            <a:r>
              <a:rPr lang="en-US" altLang="ko-KR" i="1" dirty="0">
                <a:highlight>
                  <a:srgbClr val="FFFF00"/>
                </a:highlight>
              </a:rPr>
              <a:t>,</a:t>
            </a:r>
            <a:r>
              <a:rPr lang="ko-KR" altLang="en-US" i="1" dirty="0">
                <a:highlight>
                  <a:srgbClr val="FFFF00"/>
                </a:highlight>
              </a:rPr>
              <a:t>경량화 모델 등 개별 요구사항에 적합한 모델 탐색 및 성능 검증</a:t>
            </a:r>
          </a:p>
          <a:p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6468A4B-8A2A-8BC4-E77D-E68A4DC658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YOLOv8 </a:t>
            </a:r>
            <a:r>
              <a:rPr lang="ko-KR" altLang="en-US" dirty="0"/>
              <a:t>기반 데이터 수집</a:t>
            </a:r>
            <a:r>
              <a:rPr lang="en-US" altLang="ko-KR" dirty="0"/>
              <a:t>/</a:t>
            </a:r>
            <a:r>
              <a:rPr lang="ko-KR" altLang="en-US" dirty="0"/>
              <a:t>학습</a:t>
            </a:r>
            <a:r>
              <a:rPr lang="en-US" altLang="ko-KR" dirty="0"/>
              <a:t>/deploy (Detection Alert)</a:t>
            </a:r>
          </a:p>
          <a:p>
            <a:pPr lvl="1"/>
            <a:r>
              <a:rPr lang="ko-KR" altLang="en-US" dirty="0"/>
              <a:t>감시용 데이터 수집</a:t>
            </a:r>
            <a:r>
              <a:rPr lang="en-US" altLang="ko-KR" dirty="0"/>
              <a:t>(bus, truck, tank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감시용 데이터 </a:t>
            </a:r>
            <a:r>
              <a:rPr lang="ko-KR" altLang="en-US" dirty="0" err="1"/>
              <a:t>라벨링</a:t>
            </a:r>
            <a:endParaRPr lang="en-US" altLang="ko-KR" dirty="0"/>
          </a:p>
          <a:p>
            <a:pPr lvl="1"/>
            <a:r>
              <a:rPr lang="en-US" altLang="ko-KR" dirty="0"/>
              <a:t>YOLOv8 </a:t>
            </a:r>
            <a:r>
              <a:rPr lang="ko-KR" altLang="en-US" dirty="0"/>
              <a:t>기반 학습</a:t>
            </a:r>
            <a:endParaRPr lang="en-US" altLang="ko-KR" dirty="0"/>
          </a:p>
          <a:p>
            <a:pPr lvl="1"/>
            <a:r>
              <a:rPr lang="en-US" altLang="ko-KR" dirty="0"/>
              <a:t>YOLOv8 Object Detection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Porting to ROS</a:t>
            </a:r>
          </a:p>
          <a:p>
            <a:pPr lvl="1"/>
            <a:r>
              <a:rPr lang="en-US" altLang="ko-KR" dirty="0"/>
              <a:t>Create Detection Alert Node</a:t>
            </a:r>
          </a:p>
          <a:p>
            <a:pPr lvl="1"/>
            <a:r>
              <a:rPr lang="en-US" altLang="ko-KR" dirty="0"/>
              <a:t>Generate Topics to send image and Obj. Det. results</a:t>
            </a:r>
          </a:p>
          <a:p>
            <a:pPr lvl="1"/>
            <a:r>
              <a:rPr lang="en-US" altLang="ko-KR" dirty="0"/>
              <a:t>Create Subscriber node and display image and print data from the Topic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81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3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AMR(Autonomous Mobile Robot) Turtlebot4 </a:t>
            </a:r>
            <a:r>
              <a:rPr lang="ko-KR" altLang="en-US" dirty="0"/>
              <a:t>개발 환경 구축</a:t>
            </a:r>
            <a:endParaRPr lang="en-US" altLang="ko-KR" dirty="0"/>
          </a:p>
          <a:p>
            <a:r>
              <a:rPr lang="ko-KR" altLang="en-US" dirty="0"/>
              <a:t>로봇 개발 환경에 완성 모델 서빙 및 테스트 </a:t>
            </a:r>
            <a:r>
              <a:rPr lang="en-US" altLang="ko-KR" dirty="0"/>
              <a:t>/ </a:t>
            </a:r>
            <a:r>
              <a:rPr lang="ko-KR" altLang="en-US" dirty="0"/>
              <a:t>로봇 </a:t>
            </a:r>
            <a:r>
              <a:rPr lang="en-US" altLang="ko-KR" dirty="0"/>
              <a:t>H/W, </a:t>
            </a:r>
            <a:r>
              <a:rPr lang="ko-KR" altLang="en-US" dirty="0">
                <a:highlight>
                  <a:srgbClr val="FFFF00"/>
                </a:highlight>
              </a:rPr>
              <a:t>제반 환경의 한계점 도출</a:t>
            </a:r>
          </a:p>
          <a:p>
            <a:pPr lvl="1"/>
            <a:r>
              <a:rPr lang="en-US" altLang="ko-KR" dirty="0"/>
              <a:t>Tracking</a:t>
            </a:r>
            <a:r>
              <a:rPr lang="ko-KR" altLang="en-US" dirty="0"/>
              <a:t> 데이터 수집</a:t>
            </a:r>
            <a:r>
              <a:rPr lang="en-US" altLang="ko-KR" dirty="0"/>
              <a:t>(bus, truck, tank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Tracking</a:t>
            </a:r>
            <a:r>
              <a:rPr lang="ko-KR" altLang="en-US" dirty="0"/>
              <a:t> 데이터 </a:t>
            </a:r>
            <a:r>
              <a:rPr lang="ko-KR" altLang="en-US" dirty="0" err="1"/>
              <a:t>라벨링</a:t>
            </a:r>
            <a:endParaRPr lang="en-US" altLang="ko-KR" dirty="0"/>
          </a:p>
          <a:p>
            <a:pPr lvl="1"/>
            <a:r>
              <a:rPr lang="en-US" altLang="ko-KR" dirty="0"/>
              <a:t>YOLOv8 </a:t>
            </a:r>
            <a:r>
              <a:rPr lang="ko-KR" altLang="en-US" dirty="0"/>
              <a:t>기반 학습</a:t>
            </a:r>
            <a:endParaRPr lang="en-US" altLang="ko-KR" dirty="0"/>
          </a:p>
          <a:p>
            <a:pPr lvl="1"/>
            <a:r>
              <a:rPr lang="en-US" altLang="ko-KR" dirty="0"/>
              <a:t>YOLOv8 Object </a:t>
            </a:r>
            <a:r>
              <a:rPr lang="en-US" altLang="ko-KR" dirty="0">
                <a:solidFill>
                  <a:srgbClr val="FF0000"/>
                </a:solidFill>
              </a:rPr>
              <a:t>Tracking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C334E-1E2B-543E-D8B8-5F041E863F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ko-KR" dirty="0"/>
              <a:t>Turtlebot4 </a:t>
            </a:r>
            <a:r>
              <a:rPr lang="ko-KR" altLang="en-US" dirty="0"/>
              <a:t>시뮬레이션 환경 구축</a:t>
            </a:r>
          </a:p>
          <a:p>
            <a:pPr lvl="1"/>
            <a:r>
              <a:rPr lang="en-US" altLang="ko-KR" dirty="0"/>
              <a:t>SLAM</a:t>
            </a:r>
            <a:r>
              <a:rPr lang="ko-KR" altLang="en-US" dirty="0"/>
              <a:t>과 </a:t>
            </a:r>
            <a:r>
              <a:rPr lang="en-US" altLang="ko-KR" dirty="0"/>
              <a:t>Map </a:t>
            </a:r>
            <a:r>
              <a:rPr lang="ko-KR" altLang="en-US" dirty="0"/>
              <a:t>생성 및 파라미터 튜닝</a:t>
            </a:r>
            <a:r>
              <a:rPr lang="en-US" altLang="ko-KR" dirty="0"/>
              <a:t>(Localization, AMCL)</a:t>
            </a:r>
          </a:p>
          <a:p>
            <a:pPr lvl="1"/>
            <a:r>
              <a:rPr lang="en-US" altLang="ko-KR" dirty="0" err="1"/>
              <a:t>AutoSLAM</a:t>
            </a:r>
            <a:r>
              <a:rPr lang="ko-KR" altLang="en-US" dirty="0"/>
              <a:t>으로 맵 생성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644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DD46F-943C-34DC-93C9-177786BB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4 (Mini project)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299652-9C66-95BE-AF20-D383D11B75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i="1" dirty="0">
                <a:highlight>
                  <a:srgbClr val="FFFF00"/>
                </a:highlight>
              </a:rPr>
              <a:t>Turtlebot4 Navigation</a:t>
            </a:r>
            <a:r>
              <a:rPr lang="ko-KR" altLang="en-US" i="1" dirty="0">
                <a:highlight>
                  <a:srgbClr val="FFFF00"/>
                </a:highlight>
              </a:rPr>
              <a:t>과 파라미터 튜닝</a:t>
            </a:r>
            <a:r>
              <a:rPr lang="en-US" altLang="ko-KR" i="1" dirty="0">
                <a:highlight>
                  <a:srgbClr val="FFFF00"/>
                </a:highlight>
              </a:rPr>
              <a:t>(Local </a:t>
            </a:r>
            <a:r>
              <a:rPr lang="en-US" altLang="ko-KR" i="1" dirty="0" err="1">
                <a:highlight>
                  <a:srgbClr val="FFFF00"/>
                </a:highlight>
              </a:rPr>
              <a:t>Costmap</a:t>
            </a:r>
            <a:r>
              <a:rPr lang="en-US" altLang="ko-KR" i="1" dirty="0">
                <a:highlight>
                  <a:srgbClr val="FFFF00"/>
                </a:highlight>
              </a:rPr>
              <a:t>, Global </a:t>
            </a:r>
            <a:r>
              <a:rPr lang="en-US" altLang="ko-KR" i="1" dirty="0" err="1">
                <a:highlight>
                  <a:srgbClr val="FFFF00"/>
                </a:highlight>
              </a:rPr>
              <a:t>Costmap</a:t>
            </a:r>
            <a:r>
              <a:rPr lang="en-US" altLang="ko-KR" i="1" dirty="0">
                <a:highlight>
                  <a:srgbClr val="FFFF00"/>
                </a:highlight>
              </a:rPr>
              <a:t>)</a:t>
            </a:r>
          </a:p>
          <a:p>
            <a:r>
              <a:rPr lang="en-US" altLang="ko-KR" dirty="0"/>
              <a:t>Turtlebot4 API</a:t>
            </a:r>
            <a:r>
              <a:rPr lang="ko-KR" altLang="en-US" dirty="0"/>
              <a:t>를 활용한 </a:t>
            </a:r>
            <a:r>
              <a:rPr lang="en-US" altLang="ko-KR" dirty="0"/>
              <a:t>Initial Pose </a:t>
            </a:r>
            <a:r>
              <a:rPr lang="en-US" altLang="ko-KR" dirty="0" err="1"/>
              <a:t>Navigate_to</a:t>
            </a:r>
            <a:r>
              <a:rPr lang="en-US" altLang="ko-KR" dirty="0"/>
              <a:t> Pose </a:t>
            </a:r>
            <a:r>
              <a:rPr lang="ko-KR" altLang="en-US" dirty="0"/>
              <a:t>구현</a:t>
            </a:r>
          </a:p>
          <a:p>
            <a:r>
              <a:rPr lang="en-US" altLang="ko-KR" dirty="0"/>
              <a:t>Turtlebot4 API</a:t>
            </a:r>
            <a:r>
              <a:rPr lang="ko-KR" altLang="en-US" dirty="0"/>
              <a:t>를 활용한 </a:t>
            </a:r>
            <a:r>
              <a:rPr lang="en-US" altLang="ko-KR" dirty="0" err="1"/>
              <a:t>Navigate_Through_pose</a:t>
            </a:r>
            <a:r>
              <a:rPr lang="en-US" altLang="ko-KR" dirty="0"/>
              <a:t>, Follow Waypoints </a:t>
            </a:r>
            <a:r>
              <a:rPr lang="ko-KR" altLang="en-US" dirty="0"/>
              <a:t>구현</a:t>
            </a:r>
          </a:p>
          <a:p>
            <a:r>
              <a:rPr lang="ko-KR" altLang="en-US" i="1" dirty="0">
                <a:highlight>
                  <a:srgbClr val="FFFF00"/>
                </a:highlight>
              </a:rPr>
              <a:t>로봇 개발 환경에 적용 및 테스트 </a:t>
            </a:r>
            <a:r>
              <a:rPr lang="en-US" altLang="ko-KR" i="1" dirty="0">
                <a:highlight>
                  <a:srgbClr val="FFFF00"/>
                </a:highlight>
              </a:rPr>
              <a:t>/ </a:t>
            </a:r>
            <a:r>
              <a:rPr lang="ko-KR" altLang="en-US" i="1" dirty="0">
                <a:highlight>
                  <a:srgbClr val="FFFF00"/>
                </a:highlight>
              </a:rPr>
              <a:t>로봇 </a:t>
            </a:r>
            <a:r>
              <a:rPr lang="en-US" altLang="ko-KR" i="1" dirty="0">
                <a:highlight>
                  <a:srgbClr val="FFFF00"/>
                </a:highlight>
              </a:rPr>
              <a:t>H/W, </a:t>
            </a:r>
            <a:r>
              <a:rPr lang="ko-KR" altLang="en-US" i="1" dirty="0">
                <a:highlight>
                  <a:srgbClr val="FFFF00"/>
                </a:highlight>
              </a:rPr>
              <a:t>제반 환경의 한계점 도출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C334E-1E2B-543E-D8B8-5F041E863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5356697" cy="4035768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AMR</a:t>
            </a:r>
            <a:r>
              <a:rPr lang="ko-KR" altLang="en-US" dirty="0"/>
              <a:t>기반 카메라 인식 </a:t>
            </a:r>
            <a:r>
              <a:rPr lang="en-US" altLang="ko-KR" dirty="0"/>
              <a:t>autonomous driving </a:t>
            </a:r>
            <a:r>
              <a:rPr lang="ko-KR" altLang="en-US" dirty="0"/>
              <a:t>시스템 </a:t>
            </a:r>
            <a:r>
              <a:rPr lang="en-US" altLang="ko-KR" dirty="0"/>
              <a:t>with obstacle avoidance </a:t>
            </a:r>
            <a:r>
              <a:rPr lang="ko-KR" altLang="en-US" dirty="0"/>
              <a:t>구축 </a:t>
            </a:r>
            <a:r>
              <a:rPr lang="en-US" altLang="ko-KR" dirty="0"/>
              <a:t>(AMR Controller)</a:t>
            </a:r>
            <a:endParaRPr lang="ko-KR" altLang="en-US" dirty="0"/>
          </a:p>
          <a:p>
            <a:pPr lvl="1"/>
            <a:r>
              <a:rPr lang="en-US" altLang="ko-KR" dirty="0"/>
              <a:t>Digital Mapping of environment</a:t>
            </a:r>
          </a:p>
          <a:p>
            <a:pPr lvl="1"/>
            <a:r>
              <a:rPr lang="en-US" altLang="ko-KR" dirty="0"/>
              <a:t>Goal Setting and Obstacle Avoidance using Navigation</a:t>
            </a:r>
          </a:p>
          <a:p>
            <a:pPr lvl="1"/>
            <a:r>
              <a:rPr lang="en-US" altLang="ko-KR" dirty="0"/>
              <a:t>Object Tracking w/ AMR camera</a:t>
            </a:r>
          </a:p>
          <a:p>
            <a:pPr lvl="1"/>
            <a:r>
              <a:rPr lang="en-US" altLang="ko-KR" dirty="0"/>
              <a:t>Control logic between navigation/obj. tracking/ obj. following (</a:t>
            </a:r>
            <a:r>
              <a:rPr lang="en-US" altLang="ko-KR" dirty="0" err="1"/>
              <a:t>teleop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Porting to ROS</a:t>
            </a:r>
            <a:endParaRPr lang="ko-KR" altLang="en-US" dirty="0"/>
          </a:p>
          <a:p>
            <a:pPr lvl="1"/>
            <a:r>
              <a:rPr lang="en-US" altLang="ko-KR" dirty="0"/>
              <a:t>Create AMR Controller Node</a:t>
            </a:r>
          </a:p>
          <a:p>
            <a:pPr lvl="1"/>
            <a:r>
              <a:rPr lang="en-US" altLang="ko-KR" dirty="0"/>
              <a:t>Create and send Obj. Tracking Image and data to Sysmon</a:t>
            </a:r>
          </a:p>
          <a:p>
            <a:r>
              <a:rPr lang="en-US" altLang="ko-KR" dirty="0"/>
              <a:t>Integrate and test with Detection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979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3A26-81B8-4F9A-DFA5-5180D4EF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 rule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2EB6D-6A36-EFC3-9E92-918C253B40AF}"/>
              </a:ext>
            </a:extLst>
          </p:cNvPr>
          <p:cNvSpPr txBox="1"/>
          <p:nvPr/>
        </p:nvSpPr>
        <p:spPr>
          <a:xfrm>
            <a:off x="3222457" y="2828835"/>
            <a:ext cx="5423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/>
              <a:t>80/20    20/80</a:t>
            </a:r>
            <a:endParaRPr lang="ko-KR" altLang="en-US" sz="72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414782D-2318-4FD1-97E9-95D64E84FBF0}"/>
              </a:ext>
            </a:extLst>
          </p:cNvPr>
          <p:cNvCxnSpPr/>
          <p:nvPr/>
        </p:nvCxnSpPr>
        <p:spPr>
          <a:xfrm>
            <a:off x="5682343" y="3429000"/>
            <a:ext cx="57087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70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60EFA-E62E-2364-1604-5FC68D32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Teamwork and Project Management</a:t>
            </a:r>
            <a:endParaRPr lang="ko-KR" altLang="en-US" dirty="0"/>
          </a:p>
        </p:txBody>
      </p:sp>
      <p:pic>
        <p:nvPicPr>
          <p:cNvPr id="1026" name="Picture 2" descr="5 Collaboration Technology Fails And How They SHOULD Have Gone ...">
            <a:extLst>
              <a:ext uri="{FF2B5EF4-FFF2-40B4-BE49-F238E27FC236}">
                <a16:creationId xmlns:a16="http://schemas.microsoft.com/office/drawing/2014/main" id="{01F03EFE-2A08-5530-B7F9-1D39D3DC9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270" y="2095351"/>
            <a:ext cx="6127024" cy="376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ait...shit. | Engineering humor, You had one job, One job">
            <a:extLst>
              <a:ext uri="{FF2B5EF4-FFF2-40B4-BE49-F238E27FC236}">
                <a16:creationId xmlns:a16="http://schemas.microsoft.com/office/drawing/2014/main" id="{5EA39C3B-2FA3-4D47-B270-391966C6E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2" y="2599548"/>
            <a:ext cx="5467480" cy="405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65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FA6A2A8-4EBD-BC8F-B8BF-07C1DB42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work together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D9A55C-1001-5097-37FA-EA003D54D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Participate, Participate, Participate!!!</a:t>
            </a:r>
          </a:p>
          <a:p>
            <a:r>
              <a:rPr lang="en-US" altLang="ko-KR" dirty="0"/>
              <a:t>No long emails or </a:t>
            </a:r>
            <a:r>
              <a:rPr lang="en-US" altLang="ko-KR" dirty="0" err="1"/>
              <a:t>Kakaotalk</a:t>
            </a:r>
            <a:r>
              <a:rPr lang="en-US" altLang="ko-KR" dirty="0"/>
              <a:t>, prefer face to face</a:t>
            </a:r>
          </a:p>
          <a:p>
            <a:r>
              <a:rPr lang="en-US" altLang="ko-KR" dirty="0"/>
              <a:t>Be open to suggestions and idea</a:t>
            </a:r>
          </a:p>
          <a:p>
            <a:r>
              <a:rPr lang="en-US" altLang="ko-KR" dirty="0"/>
              <a:t>Be proactive, take initiative</a:t>
            </a:r>
          </a:p>
          <a:p>
            <a:r>
              <a:rPr lang="en-US" altLang="ko-KR" dirty="0"/>
              <a:t>HOW is as important as WHAT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5552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DFC7C09-C579-71EE-2798-5452ADAF5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Brainstorming Rules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FD1F2A5-3E9F-027D-708E-86D7FEC213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Every input is good input</a:t>
            </a:r>
          </a:p>
          <a:p>
            <a:r>
              <a:rPr lang="en-US" altLang="ko-KR" dirty="0"/>
              <a:t>Do not critique inputs only seek to understand</a:t>
            </a:r>
          </a:p>
          <a:p>
            <a:r>
              <a:rPr lang="en-US" altLang="ko-KR" dirty="0"/>
              <a:t>Organize inputs into logical groupings</a:t>
            </a:r>
          </a:p>
          <a:p>
            <a:r>
              <a:rPr lang="en-US" altLang="ko-KR" dirty="0"/>
              <a:t>Sequence or show relationships as needed</a:t>
            </a:r>
          </a:p>
          <a:p>
            <a:r>
              <a:rPr lang="en-US" altLang="ko-KR" dirty="0"/>
              <a:t>Use Posted Notes on Flip Chart</a:t>
            </a:r>
            <a:endParaRPr lang="ko-KR" altLang="en-US" dirty="0"/>
          </a:p>
        </p:txBody>
      </p:sp>
      <p:pic>
        <p:nvPicPr>
          <p:cNvPr id="11" name="Picture 4" descr="Photo man and woman standing at home">
            <a:extLst>
              <a:ext uri="{FF2B5EF4-FFF2-40B4-BE49-F238E27FC236}">
                <a16:creationId xmlns:a16="http://schemas.microsoft.com/office/drawing/2014/main" id="{593B737C-F215-3216-6E1B-C975E61CFF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2191458"/>
            <a:ext cx="4645025" cy="309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169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3A26-81B8-4F9A-DFA5-5180D4EF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 rule number ONE!!!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2EB6D-6A36-EFC3-9E92-918C253B40AF}"/>
              </a:ext>
            </a:extLst>
          </p:cNvPr>
          <p:cNvSpPr txBox="1"/>
          <p:nvPr/>
        </p:nvSpPr>
        <p:spPr>
          <a:xfrm>
            <a:off x="485191" y="3162305"/>
            <a:ext cx="6120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/>
              <a:t>Have Fun </a:t>
            </a:r>
            <a:r>
              <a:rPr lang="en-US" altLang="ko-KR" sz="5400" dirty="0" err="1"/>
              <a:t>Fun</a:t>
            </a:r>
            <a:r>
              <a:rPr lang="en-US" altLang="ko-KR" sz="5400" dirty="0"/>
              <a:t> </a:t>
            </a:r>
            <a:r>
              <a:rPr lang="en-US" altLang="ko-KR" sz="5400" dirty="0" err="1"/>
              <a:t>Fun</a:t>
            </a:r>
            <a:r>
              <a:rPr lang="en-US" altLang="ko-KR" sz="5400" dirty="0"/>
              <a:t>!</a:t>
            </a:r>
            <a:endParaRPr lang="ko-KR" altLang="en-US" sz="5400" dirty="0"/>
          </a:p>
        </p:txBody>
      </p:sp>
      <p:pic>
        <p:nvPicPr>
          <p:cNvPr id="2050" name="Picture 2" descr="관련 이미지 세부 정보를 참조하세요. Succès De Team Together Collaboration People Celebration De Travail D ...">
            <a:extLst>
              <a:ext uri="{FF2B5EF4-FFF2-40B4-BE49-F238E27FC236}">
                <a16:creationId xmlns:a16="http://schemas.microsoft.com/office/drawing/2014/main" id="{C2C4B535-EDE5-43E0-D4E2-D59EF7F3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09" y="2231358"/>
            <a:ext cx="5476000" cy="434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316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80849F-C22F-1B5E-B7C0-F561E69171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Project development Is a </a:t>
            </a:r>
            <a:r>
              <a:rPr lang="en-US" altLang="ko-KR" u="sng" dirty="0">
                <a:solidFill>
                  <a:srgbClr val="FF0000"/>
                </a:solidFill>
              </a:rPr>
              <a:t>Process</a:t>
            </a:r>
            <a:endParaRPr lang="ko-KR" altLang="en-US" u="sng" dirty="0">
              <a:solidFill>
                <a:srgbClr val="FF0000"/>
              </a:solidFill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95FBF0D-4A8D-3D06-E1E8-243725FD8B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87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485B0EC-C7EA-74EF-4A71-AD99635BB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Day1</a:t>
            </a:r>
            <a:r>
              <a:rPr lang="ko-KR" altLang="en-US" dirty="0"/>
              <a:t> </a:t>
            </a:r>
            <a:r>
              <a:rPr lang="en-US" altLang="ko-KR" dirty="0"/>
              <a:t>recap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A2B6E5-7937-3BB2-E9FE-166392B1F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94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3106063" y="2071991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4607E-78E2-D86F-06C1-BA3F7013607A}"/>
              </a:ext>
            </a:extLst>
          </p:cNvPr>
          <p:cNvSpPr txBox="1"/>
          <p:nvPr/>
        </p:nvSpPr>
        <p:spPr>
          <a:xfrm>
            <a:off x="1334847" y="2016125"/>
            <a:ext cx="159357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Why and What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11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 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Brainstorm Business Requirement for the project and write business requirement statement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219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3157641" y="2869659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95E48-11F1-8CF0-6DF0-E1A2ABE5F9B0}"/>
              </a:ext>
            </a:extLst>
          </p:cNvPr>
          <p:cNvSpPr txBox="1"/>
          <p:nvPr/>
        </p:nvSpPr>
        <p:spPr>
          <a:xfrm>
            <a:off x="1792048" y="2544580"/>
            <a:ext cx="1234633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With What</a:t>
            </a:r>
          </a:p>
          <a:p>
            <a:pPr algn="ctr"/>
            <a:r>
              <a:rPr lang="en-US" altLang="ko-KR" dirty="0"/>
              <a:t>And</a:t>
            </a:r>
          </a:p>
          <a:p>
            <a:pPr algn="ctr"/>
            <a:r>
              <a:rPr lang="en-US" altLang="ko-KR" dirty="0"/>
              <a:t>How Much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99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 2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Brainstorm System Requirement for the project and document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291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HW/OS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4223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PC</a:t>
            </a:r>
          </a:p>
          <a:p>
            <a:pPr lvl="1"/>
            <a:r>
              <a:rPr lang="en-US" altLang="ko-KR" dirty="0"/>
              <a:t>Ubuntu 22.04</a:t>
            </a:r>
          </a:p>
          <a:p>
            <a:pPr lvl="1"/>
            <a:r>
              <a:rPr lang="en-US" altLang="ko-KR" dirty="0"/>
              <a:t>USB Camera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Network</a:t>
            </a:r>
          </a:p>
          <a:p>
            <a:pPr lvl="1"/>
            <a:r>
              <a:rPr lang="en-US" altLang="ko-KR" dirty="0" err="1"/>
              <a:t>Wifi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5D37A6-6958-5031-F25C-59CE13409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2"/>
            <a:ext cx="4645152" cy="404223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AMR</a:t>
            </a:r>
          </a:p>
          <a:p>
            <a:pPr lvl="1"/>
            <a:r>
              <a:rPr lang="en-US" altLang="ko-KR" dirty="0"/>
              <a:t>TurttleBot4</a:t>
            </a:r>
          </a:p>
          <a:p>
            <a:pPr lvl="1"/>
            <a:r>
              <a:rPr lang="en-US" altLang="ko-KR" dirty="0"/>
              <a:t>Ubuntu 22.04</a:t>
            </a:r>
          </a:p>
          <a:p>
            <a:pPr lvl="1"/>
            <a:endParaRPr lang="ko-KR" altLang="en-US" dirty="0"/>
          </a:p>
        </p:txBody>
      </p:sp>
      <p:pic>
        <p:nvPicPr>
          <p:cNvPr id="12" name="내용 개체 틀 7">
            <a:extLst>
              <a:ext uri="{FF2B5EF4-FFF2-40B4-BE49-F238E27FC236}">
                <a16:creationId xmlns:a16="http://schemas.microsoft.com/office/drawing/2014/main" id="{7FA742EC-A50A-8D3D-9F16-CB4F36643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07" y="2017343"/>
            <a:ext cx="2581275" cy="3441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0D4489-9402-2485-702D-E2FCF2C23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2" y="2742683"/>
            <a:ext cx="1605469" cy="2140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2BA62F-79CA-ED57-E115-5E1C07B93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72" y="2049344"/>
            <a:ext cx="5768994" cy="32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39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8B903-C4CE-66B1-A175-564B8B59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Obj. Det. </a:t>
            </a:r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E699E66A-B612-0EBC-B306-6CAB9612E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Target</a:t>
            </a:r>
            <a:endParaRPr lang="ko-KR" altLang="en-US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10A34D46-80C5-F021-0EB1-E8D96AA708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09" y="2820988"/>
            <a:ext cx="2416163" cy="3221551"/>
          </a:xfrm>
          <a:prstGeom prst="rect">
            <a:avLst/>
          </a:prstGeom>
        </p:spPr>
      </p:pic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224E31A-91CE-6C5C-5CD3-9F0FC156E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Dummy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FCA71B1-12F1-F63A-1928-5BACBDC24B9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13" y="2820988"/>
            <a:ext cx="3329596" cy="332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9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4A8EB8C-A977-E154-A6AC-82DE3F9689D2}"/>
              </a:ext>
            </a:extLst>
          </p:cNvPr>
          <p:cNvSpPr/>
          <p:nvPr/>
        </p:nvSpPr>
        <p:spPr>
          <a:xfrm>
            <a:off x="2375464" y="2145905"/>
            <a:ext cx="7653753" cy="2673014"/>
          </a:xfrm>
          <a:custGeom>
            <a:avLst/>
            <a:gdLst>
              <a:gd name="connsiteX0" fmla="*/ 0 w 7186039"/>
              <a:gd name="connsiteY0" fmla="*/ 59098 h 590983"/>
              <a:gd name="connsiteX1" fmla="*/ 59098 w 7186039"/>
              <a:gd name="connsiteY1" fmla="*/ 0 h 590983"/>
              <a:gd name="connsiteX2" fmla="*/ 7126941 w 7186039"/>
              <a:gd name="connsiteY2" fmla="*/ 0 h 590983"/>
              <a:gd name="connsiteX3" fmla="*/ 7186039 w 7186039"/>
              <a:gd name="connsiteY3" fmla="*/ 59098 h 590983"/>
              <a:gd name="connsiteX4" fmla="*/ 7186039 w 7186039"/>
              <a:gd name="connsiteY4" fmla="*/ 531885 h 590983"/>
              <a:gd name="connsiteX5" fmla="*/ 7126941 w 7186039"/>
              <a:gd name="connsiteY5" fmla="*/ 590983 h 590983"/>
              <a:gd name="connsiteX6" fmla="*/ 59098 w 7186039"/>
              <a:gd name="connsiteY6" fmla="*/ 590983 h 590983"/>
              <a:gd name="connsiteX7" fmla="*/ 0 w 7186039"/>
              <a:gd name="connsiteY7" fmla="*/ 531885 h 590983"/>
              <a:gd name="connsiteX8" fmla="*/ 0 w 7186039"/>
              <a:gd name="connsiteY8" fmla="*/ 59098 h 59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039" h="590983">
                <a:moveTo>
                  <a:pt x="0" y="59098"/>
                </a:moveTo>
                <a:cubicBezTo>
                  <a:pt x="0" y="26459"/>
                  <a:pt x="26459" y="0"/>
                  <a:pt x="59098" y="0"/>
                </a:cubicBezTo>
                <a:lnTo>
                  <a:pt x="7126941" y="0"/>
                </a:lnTo>
                <a:cubicBezTo>
                  <a:pt x="7159580" y="0"/>
                  <a:pt x="7186039" y="26459"/>
                  <a:pt x="7186039" y="59098"/>
                </a:cubicBezTo>
                <a:lnTo>
                  <a:pt x="7186039" y="531885"/>
                </a:lnTo>
                <a:cubicBezTo>
                  <a:pt x="7186039" y="564524"/>
                  <a:pt x="7159580" y="590983"/>
                  <a:pt x="7126941" y="590983"/>
                </a:cubicBezTo>
                <a:lnTo>
                  <a:pt x="59098" y="590983"/>
                </a:lnTo>
                <a:cubicBezTo>
                  <a:pt x="26459" y="590983"/>
                  <a:pt x="0" y="564524"/>
                  <a:pt x="0" y="531885"/>
                </a:cubicBezTo>
                <a:lnTo>
                  <a:pt x="0" y="590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369" tIns="116369" rIns="116369" bIns="116369" numCol="1" spcCol="1270" anchor="b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600" kern="1200" dirty="0"/>
              <a:t>Virtual Environment</a:t>
            </a:r>
            <a:endParaRPr lang="ko-KR" altLang="en-US" sz="2600" kern="1200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4E5B501-8CB6-4AB6-7E54-7D491CD2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System Stack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00DB75D-D5EA-6414-44E3-1262F04E78A3}"/>
              </a:ext>
            </a:extLst>
          </p:cNvPr>
          <p:cNvGrpSpPr/>
          <p:nvPr/>
        </p:nvGrpSpPr>
        <p:grpSpPr>
          <a:xfrm>
            <a:off x="2375463" y="2352111"/>
            <a:ext cx="7653753" cy="3720825"/>
            <a:chOff x="2345764" y="2520567"/>
            <a:chExt cx="7653753" cy="3720825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06E430C7-35A1-46C6-D544-5954AC9D0E48}"/>
                </a:ext>
              </a:extLst>
            </p:cNvPr>
            <p:cNvSpPr/>
            <p:nvPr/>
          </p:nvSpPr>
          <p:spPr>
            <a:xfrm>
              <a:off x="2600798" y="2520567"/>
              <a:ext cx="7186039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Application</a:t>
              </a:r>
              <a:endParaRPr lang="ko-KR" altLang="en-US" sz="2600" kern="1200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1B4BD92-03BA-1B4A-6333-1AC181852A62}"/>
                </a:ext>
              </a:extLst>
            </p:cNvPr>
            <p:cNvSpPr/>
            <p:nvPr/>
          </p:nvSpPr>
          <p:spPr>
            <a:xfrm>
              <a:off x="2630496" y="3183601"/>
              <a:ext cx="7186039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Lib/Packages/Language</a:t>
              </a:r>
              <a:endParaRPr lang="ko-KR" altLang="en-US" sz="2600" kern="1200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C72967E2-A828-D893-DB18-CCA4220D9543}"/>
                </a:ext>
              </a:extLst>
            </p:cNvPr>
            <p:cNvSpPr/>
            <p:nvPr/>
          </p:nvSpPr>
          <p:spPr>
            <a:xfrm>
              <a:off x="2630497" y="3855859"/>
              <a:ext cx="7186039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Database</a:t>
              </a:r>
              <a:endParaRPr lang="ko-KR" altLang="en-US" sz="2600" kern="1200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1979220-2DBE-145D-15E9-25F830BE769D}"/>
                </a:ext>
              </a:extLst>
            </p:cNvPr>
            <p:cNvSpPr/>
            <p:nvPr/>
          </p:nvSpPr>
          <p:spPr>
            <a:xfrm>
              <a:off x="2345764" y="5068650"/>
              <a:ext cx="7653753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OS</a:t>
              </a:r>
              <a:endParaRPr lang="ko-KR" altLang="en-US" sz="2600" kern="1200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59A82AC-E702-1555-4631-C5ED3B86EE85}"/>
                </a:ext>
              </a:extLst>
            </p:cNvPr>
            <p:cNvSpPr/>
            <p:nvPr/>
          </p:nvSpPr>
          <p:spPr>
            <a:xfrm>
              <a:off x="2345764" y="5650409"/>
              <a:ext cx="7653753" cy="590983"/>
            </a:xfrm>
            <a:custGeom>
              <a:avLst/>
              <a:gdLst>
                <a:gd name="connsiteX0" fmla="*/ 0 w 7186039"/>
                <a:gd name="connsiteY0" fmla="*/ 59098 h 590983"/>
                <a:gd name="connsiteX1" fmla="*/ 59098 w 7186039"/>
                <a:gd name="connsiteY1" fmla="*/ 0 h 590983"/>
                <a:gd name="connsiteX2" fmla="*/ 7126941 w 7186039"/>
                <a:gd name="connsiteY2" fmla="*/ 0 h 590983"/>
                <a:gd name="connsiteX3" fmla="*/ 7186039 w 7186039"/>
                <a:gd name="connsiteY3" fmla="*/ 59098 h 590983"/>
                <a:gd name="connsiteX4" fmla="*/ 7186039 w 7186039"/>
                <a:gd name="connsiteY4" fmla="*/ 531885 h 590983"/>
                <a:gd name="connsiteX5" fmla="*/ 7126941 w 7186039"/>
                <a:gd name="connsiteY5" fmla="*/ 590983 h 590983"/>
                <a:gd name="connsiteX6" fmla="*/ 59098 w 7186039"/>
                <a:gd name="connsiteY6" fmla="*/ 590983 h 590983"/>
                <a:gd name="connsiteX7" fmla="*/ 0 w 7186039"/>
                <a:gd name="connsiteY7" fmla="*/ 531885 h 590983"/>
                <a:gd name="connsiteX8" fmla="*/ 0 w 7186039"/>
                <a:gd name="connsiteY8" fmla="*/ 59098 h 59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6039" h="590983">
                  <a:moveTo>
                    <a:pt x="0" y="59098"/>
                  </a:moveTo>
                  <a:cubicBezTo>
                    <a:pt x="0" y="26459"/>
                    <a:pt x="26459" y="0"/>
                    <a:pt x="59098" y="0"/>
                  </a:cubicBezTo>
                  <a:lnTo>
                    <a:pt x="7126941" y="0"/>
                  </a:lnTo>
                  <a:cubicBezTo>
                    <a:pt x="7159580" y="0"/>
                    <a:pt x="7186039" y="26459"/>
                    <a:pt x="7186039" y="59098"/>
                  </a:cubicBezTo>
                  <a:lnTo>
                    <a:pt x="7186039" y="531885"/>
                  </a:lnTo>
                  <a:cubicBezTo>
                    <a:pt x="7186039" y="564524"/>
                    <a:pt x="7159580" y="590983"/>
                    <a:pt x="7126941" y="590983"/>
                  </a:cubicBezTo>
                  <a:lnTo>
                    <a:pt x="59098" y="590983"/>
                  </a:lnTo>
                  <a:cubicBezTo>
                    <a:pt x="26459" y="590983"/>
                    <a:pt x="0" y="564524"/>
                    <a:pt x="0" y="531885"/>
                  </a:cubicBezTo>
                  <a:lnTo>
                    <a:pt x="0" y="590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369" tIns="116369" rIns="116369" bIns="116369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600" kern="1200" dirty="0"/>
                <a:t>HW</a:t>
              </a:r>
              <a:endParaRPr lang="ko-KR" altLang="en-US" sz="2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5652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50D92-7E6E-8483-E876-A607807A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Packages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7E23A0-D9A9-A5DE-26C8-6390DB7B8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5B65C-6B6A-2D4A-9DDC-8506F05A0C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Python3</a:t>
            </a:r>
          </a:p>
          <a:p>
            <a:r>
              <a:rPr lang="en-US" altLang="ko-KR" dirty="0"/>
              <a:t>ROS2</a:t>
            </a:r>
          </a:p>
          <a:p>
            <a:r>
              <a:rPr lang="en-US" altLang="ko-KR" dirty="0" err="1"/>
              <a:t>Opencv</a:t>
            </a:r>
            <a:endParaRPr lang="en-US" altLang="ko-KR" dirty="0"/>
          </a:p>
          <a:p>
            <a:r>
              <a:rPr lang="en-US" altLang="ko-KR" dirty="0" err="1"/>
              <a:t>Ultralytics</a:t>
            </a:r>
            <a:endParaRPr lang="en-US" altLang="ko-KR" dirty="0"/>
          </a:p>
          <a:p>
            <a:r>
              <a:rPr lang="en-US" altLang="ko-KR" dirty="0"/>
              <a:t>Flask</a:t>
            </a:r>
          </a:p>
          <a:p>
            <a:r>
              <a:rPr lang="en-US" altLang="ko-KR" dirty="0"/>
              <a:t>SQLite3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CE4EF3B-9A1C-F33C-F279-DE0DC68056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AMR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0EA027-F94F-8D77-094F-FD9BFB18ABE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Python3</a:t>
            </a:r>
          </a:p>
          <a:p>
            <a:r>
              <a:rPr lang="en-US" altLang="ko-KR" dirty="0"/>
              <a:t>ROS2</a:t>
            </a:r>
          </a:p>
          <a:p>
            <a:r>
              <a:rPr lang="en-US" altLang="ko-KR" dirty="0" err="1"/>
              <a:t>Opencv</a:t>
            </a:r>
            <a:endParaRPr lang="en-US" altLang="ko-KR" dirty="0"/>
          </a:p>
          <a:p>
            <a:r>
              <a:rPr lang="en-US" altLang="ko-KR" dirty="0" err="1"/>
              <a:t>Ultralytics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9717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4CC19-D6EE-392E-9D66-E747084C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 obj. Det.  Vs.  Yolo Tracking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10C265-A559-B1AC-CA04-7E86A740CF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Yolo Tracking</a:t>
            </a:r>
            <a:endParaRPr lang="en-US" altLang="ko-KR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altLang="ko-KR" dirty="0">
                <a:solidFill>
                  <a:srgbClr val="FA2B5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(469) YOLO people detection + SORT tracking – YouTube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Bing Videos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Track - </a:t>
            </a:r>
            <a:r>
              <a:rPr lang="en-US" altLang="ko-KR" dirty="0" err="1">
                <a:hlinkClick r:id="rId4"/>
              </a:rPr>
              <a:t>Ultralytics</a:t>
            </a:r>
            <a:r>
              <a:rPr lang="en-US" altLang="ko-KR" dirty="0">
                <a:hlinkClick r:id="rId4"/>
              </a:rPr>
              <a:t> YOLO Docs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BC2FC-1BAE-35E3-15EA-AAFE4B9010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Yolo Obj. Detection</a:t>
            </a:r>
          </a:p>
          <a:p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8F27CC8-7AFF-D359-0F6C-1A98B8FB0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995" y="2506313"/>
            <a:ext cx="3826231" cy="421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387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883C672-47D9-5CA1-99AE-DE2C01D8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AMR demo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98A3E73-73C3-0608-FABB-FFBB70551A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User Manual · Turtlebot4 User Manual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https://turtlebot.github.io/turtlebot4-user-manual/</a:t>
            </a:r>
            <a:r>
              <a:rPr lang="en-US" altLang="ko-KR" dirty="0"/>
              <a:t>	</a:t>
            </a:r>
          </a:p>
          <a:p>
            <a:endParaRPr lang="en-US" altLang="ko-KR" dirty="0"/>
          </a:p>
          <a:p>
            <a:r>
              <a:rPr lang="en-US" altLang="ko-KR" dirty="0"/>
              <a:t>Navigation with SLAM</a:t>
            </a:r>
          </a:p>
          <a:p>
            <a:r>
              <a:rPr lang="en-US" altLang="ko-KR" dirty="0" err="1"/>
              <a:t>Teleop</a:t>
            </a:r>
            <a:r>
              <a:rPr lang="en-US" altLang="ko-KR" dirty="0"/>
              <a:t> with keyboard</a:t>
            </a:r>
            <a:endParaRPr lang="ko-KR" alt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3E055803-D91D-390D-FA29-DFD91A689A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564" y="2492638"/>
            <a:ext cx="3807480" cy="2141707"/>
          </a:xfrm>
        </p:spPr>
      </p:pic>
    </p:spTree>
    <p:extLst>
      <p:ext uri="{BB962C8B-B14F-4D97-AF65-F5344CB8AC3E}">
        <p14:creationId xmlns:p14="http://schemas.microsoft.com/office/powerpoint/2010/main" val="1118349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56E5F-7CF8-21E4-BB44-79DFCB0B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projects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031A5A-5EA8-813C-6FD2-465F51BC4B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Mini Project (Individual Team)</a:t>
            </a:r>
          </a:p>
          <a:p>
            <a:pPr lvl="1"/>
            <a:r>
              <a:rPr lang="en-US" altLang="ko-KR" dirty="0"/>
              <a:t>For learning techniques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13E8D7-E41D-C2A4-B23D-E0E837DA88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Final Project (2 Teams in One)</a:t>
            </a:r>
          </a:p>
          <a:p>
            <a:pPr lvl="1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40D72D-84BB-D033-98B6-CFD302C2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01" y="3078480"/>
            <a:ext cx="3878580" cy="18440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40C0C4-A7B1-0958-CBA4-19088D3B2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089" y="2613660"/>
            <a:ext cx="3878580" cy="9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14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E8462B-341C-4E06-E7E7-D078C5649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38" y="516082"/>
            <a:ext cx="10966280" cy="582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67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5230BA-91A9-EDB7-F816-41BD25439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56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3400832" y="3468569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3DCE6-49D1-0FC5-2666-2AB7BA53CE75}"/>
              </a:ext>
            </a:extLst>
          </p:cNvPr>
          <p:cNvSpPr txBox="1"/>
          <p:nvPr/>
        </p:nvSpPr>
        <p:spPr>
          <a:xfrm>
            <a:off x="1449325" y="3163423"/>
            <a:ext cx="1852751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HOW:</a:t>
            </a:r>
          </a:p>
          <a:p>
            <a:r>
              <a:rPr lang="en-US" altLang="ko-KR" dirty="0" err="1"/>
              <a:t>Where,What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When,How</a:t>
            </a:r>
            <a:r>
              <a:rPr lang="en-US" altLang="ko-KR" dirty="0"/>
              <a:t> Much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38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E009-12F0-0812-D45A-6EBF86AF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subsystem (Modules) to develop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3EAFD-D09B-13E8-CD46-713022C9F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55018" cy="34485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Detection Alert</a:t>
            </a:r>
          </a:p>
          <a:p>
            <a:pPr lvl="1"/>
            <a:r>
              <a:rPr lang="en-US" altLang="ko-KR" dirty="0"/>
              <a:t>Camera Capture</a:t>
            </a:r>
          </a:p>
          <a:p>
            <a:pPr lvl="1"/>
            <a:r>
              <a:rPr lang="en-US" altLang="ko-KR" dirty="0"/>
              <a:t>Object Detection</a:t>
            </a:r>
          </a:p>
          <a:p>
            <a:pPr lvl="1"/>
            <a:r>
              <a:rPr lang="en-US" altLang="ko-KR" dirty="0"/>
              <a:t>Send messages to other subsystems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D783A-2587-F715-747E-83026869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6136" y="2004868"/>
            <a:ext cx="2663953" cy="40357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AMR Controller</a:t>
            </a:r>
          </a:p>
          <a:p>
            <a:pPr lvl="1"/>
            <a:r>
              <a:rPr lang="en-US" altLang="ko-KR" dirty="0"/>
              <a:t>Receive messages and act accordingly</a:t>
            </a:r>
          </a:p>
          <a:p>
            <a:pPr lvl="1"/>
            <a:r>
              <a:rPr lang="en-US" altLang="ko-KR" dirty="0"/>
              <a:t>Move using (SLAM) with Obstruction avoidance </a:t>
            </a:r>
          </a:p>
          <a:p>
            <a:pPr lvl="1"/>
            <a:r>
              <a:rPr lang="en-US" altLang="ko-KR" dirty="0"/>
              <a:t>Target Acquisition (Obj. Det.) and Tracking</a:t>
            </a:r>
          </a:p>
          <a:p>
            <a:pPr lvl="1"/>
            <a:r>
              <a:rPr lang="en-US" altLang="ko-KR" dirty="0"/>
              <a:t>Follow target using camera and motor control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551228-BD75-C8AA-ECB5-F98B1DAF901B}"/>
              </a:ext>
            </a:extLst>
          </p:cNvPr>
          <p:cNvSpPr txBox="1">
            <a:spLocks/>
          </p:cNvSpPr>
          <p:nvPr/>
        </p:nvSpPr>
        <p:spPr>
          <a:xfrm>
            <a:off x="8467851" y="2004868"/>
            <a:ext cx="3263706" cy="404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System Monitor (OPTION)</a:t>
            </a:r>
          </a:p>
          <a:p>
            <a:pPr lvl="1"/>
            <a:r>
              <a:rPr lang="en-US" altLang="ko-KR" dirty="0"/>
              <a:t>Receive and Display Detection Camera and info</a:t>
            </a:r>
          </a:p>
          <a:p>
            <a:pPr lvl="1"/>
            <a:r>
              <a:rPr lang="en-US" altLang="ko-KR" dirty="0"/>
              <a:t>Receive and Display AMR Camera and info</a:t>
            </a:r>
          </a:p>
          <a:p>
            <a:pPr lvl="1"/>
            <a:r>
              <a:rPr lang="en-US" altLang="ko-KR" dirty="0"/>
              <a:t>Store, display, and report Information and Alerts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184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9AD96-27A4-4F9C-1EAB-FD88AE160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– system functional process Flow diagrams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D9839-589E-6A13-B592-AA5149C5C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644421" cy="416133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To-Be Functional Process Flow Diagram</a:t>
            </a:r>
          </a:p>
          <a:p>
            <a:pPr marL="0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Detection Alert</a:t>
            </a:r>
          </a:p>
          <a:p>
            <a:pPr marL="457200" lvl="1" indent="0">
              <a:buNone/>
            </a:pPr>
            <a:r>
              <a:rPr lang="en-US" altLang="ko-KR" dirty="0"/>
              <a:t>System Monitor</a:t>
            </a:r>
          </a:p>
          <a:p>
            <a:pPr marL="457200" lvl="1" indent="0">
              <a:buNone/>
            </a:pPr>
            <a:r>
              <a:rPr lang="en-US" altLang="ko-KR" dirty="0"/>
              <a:t>AMR Controller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F</a:t>
            </a:r>
            <a:r>
              <a:rPr lang="en-US" altLang="ko-KR" dirty="0"/>
              <a:t>unctions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I</a:t>
            </a:r>
            <a:r>
              <a:rPr lang="en-US" altLang="ko-KR" dirty="0"/>
              <a:t>nterfaces</a:t>
            </a:r>
          </a:p>
          <a:p>
            <a:pPr marL="457200" lvl="1" indent="0">
              <a:buNone/>
            </a:pPr>
            <a:r>
              <a:rPr lang="en-US" altLang="ko-KR" dirty="0"/>
              <a:t>Dataflow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T</a:t>
            </a:r>
            <a:r>
              <a:rPr lang="en-US" altLang="ko-KR" dirty="0"/>
              <a:t>esting</a:t>
            </a:r>
          </a:p>
          <a:p>
            <a:pPr marL="457200" lvl="1" indent="0">
              <a:buNone/>
            </a:pPr>
            <a:r>
              <a:rPr lang="en-US" altLang="ko-KR" dirty="0"/>
              <a:t>Error and Exception Handling</a:t>
            </a:r>
          </a:p>
        </p:txBody>
      </p:sp>
      <p:pic>
        <p:nvPicPr>
          <p:cNvPr id="5" name="Picture 2" descr="Figure 6. System Flowchart of the Design : Design and Development of ...">
            <a:extLst>
              <a:ext uri="{FF2B5EF4-FFF2-40B4-BE49-F238E27FC236}">
                <a16:creationId xmlns:a16="http://schemas.microsoft.com/office/drawing/2014/main" id="{12E2A3FA-3C73-9658-1D36-80528E9EC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827" y="2015732"/>
            <a:ext cx="3213481" cy="447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864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 3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Create System Design using Process Flow Diagram. </a:t>
            </a:r>
          </a:p>
          <a:p>
            <a:r>
              <a:rPr lang="en-US" altLang="ko-KR" dirty="0"/>
              <a:t>Use the posted notes and flipchart as needed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862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9542105-CB61-C027-1EAA-F10CB815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Design presentation by each team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2C686-F4AF-AC6F-253F-27CC95C6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524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D6CB82A-C065-0A0C-CD06-E465FA572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System Design Document</a:t>
            </a:r>
            <a:endParaRPr lang="ko-KR" altLang="en-US" dirty="0"/>
          </a:p>
        </p:txBody>
      </p:sp>
      <p:pic>
        <p:nvPicPr>
          <p:cNvPr id="7" name="내용 개체 틀 6">
            <a:hlinkClick r:id="rId2"/>
            <a:extLst>
              <a:ext uri="{FF2B5EF4-FFF2-40B4-BE49-F238E27FC236}">
                <a16:creationId xmlns:a16="http://schemas.microsoft.com/office/drawing/2014/main" id="{8AF7226B-4C44-41CD-0217-C7FB94FAB6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99371" y="2011363"/>
            <a:ext cx="4541883" cy="3448050"/>
          </a:xfr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C21F04E-A300-0C32-30EE-897853700F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55943" y="2017713"/>
            <a:ext cx="4560138" cy="3441700"/>
          </a:xfrm>
        </p:spPr>
      </p:pic>
    </p:spTree>
    <p:extLst>
      <p:ext uri="{BB962C8B-B14F-4D97-AF65-F5344CB8AC3E}">
        <p14:creationId xmlns:p14="http://schemas.microsoft.com/office/powerpoint/2010/main" val="1548941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DC69AAD-E706-EA58-1378-B9CEFD10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timeline/Critical path item management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AFFC4D-5E2A-A50A-EC5E-B272030C1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565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40511-CBA6-E8CA-82A2-3331C897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EX. Implementation timeline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824641A-5DC9-2310-E907-2AAFC9C1C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326" y="1972455"/>
            <a:ext cx="8662178" cy="4081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87BFDA-C5E2-CEB3-8B43-E88EC4740AC3}"/>
              </a:ext>
            </a:extLst>
          </p:cNvPr>
          <p:cNvSpPr txBox="1"/>
          <p:nvPr/>
        </p:nvSpPr>
        <p:spPr>
          <a:xfrm>
            <a:off x="9242527" y="2366363"/>
            <a:ext cx="242768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 타임라인을 생성할 때 먼저 시스템 및 시스템 설계의 기능 프로세스 다이어그램</a:t>
            </a:r>
            <a:r>
              <a:rPr lang="en-US" altLang="ko-KR" sz="1600" b="1" dirty="0"/>
              <a:t>(To-Be)</a:t>
            </a:r>
            <a:r>
              <a:rPr lang="ko-KR" altLang="en-US" sz="1600" b="1" dirty="0"/>
              <a:t>을 완료해야 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그런 다음 각 기능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하위 함수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모듈 및 입력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출력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에 대해 누가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무엇을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언제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어떻 게를 정의합니다</a:t>
            </a:r>
            <a:r>
              <a:rPr lang="en-US" altLang="ko-KR" sz="1600" b="1" dirty="0"/>
              <a:t>.  </a:t>
            </a:r>
            <a:r>
              <a:rPr lang="ko-KR" altLang="en-US" sz="1600" b="1" dirty="0"/>
              <a:t>표에 설명 타임라인 형식의 무엇을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누가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언제를 입력합니다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7552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 Project Description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F1C40BF-7B40-BF7D-40E8-49C4D5E21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435383"/>
            <a:ext cx="6013450" cy="3385572"/>
          </a:xfrm>
        </p:spPr>
      </p:pic>
    </p:spTree>
    <p:extLst>
      <p:ext uri="{BB962C8B-B14F-4D97-AF65-F5344CB8AC3E}">
        <p14:creationId xmlns:p14="http://schemas.microsoft.com/office/powerpoint/2010/main" val="1828895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F4069-E7CE-37D1-052B-3BA1BFCD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Critical Path items list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54BC0-D464-24E1-181D-6FC8540C9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57051"/>
          </a:xfrm>
        </p:spPr>
        <p:txBody>
          <a:bodyPr>
            <a:normAutofit/>
          </a:bodyPr>
          <a:lstStyle/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tasks that directly impact the project timeline. Delays in these tasks would delay the project's overall completion because they represent the longest stretch of dependent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activitie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프로젝트 타임라인에 직접적인 영향을 주는 작업입니다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이러한 작업이 지연되면 종속 활동이 가장 길어지기 때문에 프로젝트의 전체 완료가 지연됩니다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691778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485B0EC-C7EA-74EF-4A71-AD99635BB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Day 2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A2B6E5-7937-3BB2-E9FE-166392B1F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67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C14133E-3725-5260-6B3C-3ED82F03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Detail Design to User Acceptance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B6CE44-C841-2701-303A-950786642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56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위로 구부러짐 5">
            <a:extLst>
              <a:ext uri="{FF2B5EF4-FFF2-40B4-BE49-F238E27FC236}">
                <a16:creationId xmlns:a16="http://schemas.microsoft.com/office/drawing/2014/main" id="{01A288B2-A7B3-3BA9-3121-EC0ED64028DB}"/>
              </a:ext>
            </a:extLst>
          </p:cNvPr>
          <p:cNvSpPr/>
          <p:nvPr/>
        </p:nvSpPr>
        <p:spPr>
          <a:xfrm rot="20121650">
            <a:off x="3747850" y="3017069"/>
            <a:ext cx="6643568" cy="2573216"/>
          </a:xfrm>
          <a:prstGeom prst="curvedUpArrow">
            <a:avLst>
              <a:gd name="adj1" fmla="val 14085"/>
              <a:gd name="adj2" fmla="val 25219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930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gile development methodology. Software developments sprint, develop process management and ...">
            <a:extLst>
              <a:ext uri="{FF2B5EF4-FFF2-40B4-BE49-F238E27FC236}">
                <a16:creationId xmlns:a16="http://schemas.microsoft.com/office/drawing/2014/main" id="{53540BC0-C3FB-BD41-46B3-0B744D7AB109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102" y="1101725"/>
            <a:ext cx="8816975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452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A186F-66BD-1B92-192A-38B3DA2736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3102" y="286958"/>
            <a:ext cx="9604375" cy="773145"/>
          </a:xfrm>
        </p:spPr>
        <p:txBody>
          <a:bodyPr/>
          <a:lstStyle/>
          <a:p>
            <a:r>
              <a:rPr lang="en-US" altLang="ko-KR" dirty="0"/>
              <a:t>Kanban Methodology</a:t>
            </a:r>
            <a:endParaRPr lang="ko-KR" altLang="en-US" dirty="0"/>
          </a:p>
        </p:txBody>
      </p:sp>
      <p:pic>
        <p:nvPicPr>
          <p:cNvPr id="3076" name="Picture 4" descr="Kanban - Agile Methodology - GeeksforGeeks">
            <a:extLst>
              <a:ext uri="{FF2B5EF4-FFF2-40B4-BE49-F238E27FC236}">
                <a16:creationId xmlns:a16="http://schemas.microsoft.com/office/drawing/2014/main" id="{936D1857-18B1-F882-1253-9DE38E01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085" y="886252"/>
            <a:ext cx="8745830" cy="568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136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photo woman planning scrum method">
            <a:extLst>
              <a:ext uri="{FF2B5EF4-FFF2-40B4-BE49-F238E27FC236}">
                <a16:creationId xmlns:a16="http://schemas.microsoft.com/office/drawing/2014/main" id="{E1938A0B-B24D-EEC3-9511-B32C21918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19" y="388680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hoto man and woman standing at home">
            <a:extLst>
              <a:ext uri="{FF2B5EF4-FFF2-40B4-BE49-F238E27FC236}">
                <a16:creationId xmlns:a16="http://schemas.microsoft.com/office/drawing/2014/main" id="{EB9B470B-88FD-05B4-4EBE-F147A8F19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614" y="1349733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441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YSTEMS +: The Agile - Scrum Framework">
            <a:extLst>
              <a:ext uri="{FF2B5EF4-FFF2-40B4-BE49-F238E27FC236}">
                <a16:creationId xmlns:a16="http://schemas.microsoft.com/office/drawing/2014/main" id="{68F8DA14-F8E7-369C-4178-C744D95FA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341" y="300977"/>
            <a:ext cx="9307318" cy="625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658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at Is Sprint Planning? 5 Stages of Scrum Sprint - Business2Community">
            <a:extLst>
              <a:ext uri="{FF2B5EF4-FFF2-40B4-BE49-F238E27FC236}">
                <a16:creationId xmlns:a16="http://schemas.microsoft.com/office/drawing/2014/main" id="{75D4BA0C-035E-B94C-6D3E-BDFFB85A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95" y="325437"/>
            <a:ext cx="9635412" cy="620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81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 Development Process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위로 구부러짐 5">
            <a:extLst>
              <a:ext uri="{FF2B5EF4-FFF2-40B4-BE49-F238E27FC236}">
                <a16:creationId xmlns:a16="http://schemas.microsoft.com/office/drawing/2014/main" id="{01A288B2-A7B3-3BA9-3121-EC0ED64028DB}"/>
              </a:ext>
            </a:extLst>
          </p:cNvPr>
          <p:cNvSpPr/>
          <p:nvPr/>
        </p:nvSpPr>
        <p:spPr>
          <a:xfrm rot="20063289">
            <a:off x="3904147" y="3001884"/>
            <a:ext cx="6643568" cy="2573216"/>
          </a:xfrm>
          <a:prstGeom prst="curvedUpArrow">
            <a:avLst>
              <a:gd name="adj1" fmla="val 14085"/>
              <a:gd name="adj2" fmla="val 25219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321D2-0A99-62B8-B4E7-2132981C3C9E}"/>
              </a:ext>
            </a:extLst>
          </p:cNvPr>
          <p:cNvSpPr txBox="1"/>
          <p:nvPr/>
        </p:nvSpPr>
        <p:spPr>
          <a:xfrm>
            <a:off x="9251004" y="4640094"/>
            <a:ext cx="155202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Agile-SPRINTs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248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E009-12F0-0812-D45A-6EBF86AF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subsystem (Modules) to develop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3EAFD-D09B-13E8-CD46-713022C9F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55018" cy="34485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Detection Alert</a:t>
            </a:r>
          </a:p>
          <a:p>
            <a:pPr lvl="1"/>
            <a:r>
              <a:rPr lang="en-US" altLang="ko-KR" dirty="0"/>
              <a:t>Camera Capture</a:t>
            </a:r>
          </a:p>
          <a:p>
            <a:pPr lvl="1"/>
            <a:r>
              <a:rPr lang="en-US" altLang="ko-KR" dirty="0"/>
              <a:t>Object Detection</a:t>
            </a:r>
          </a:p>
          <a:p>
            <a:pPr lvl="1"/>
            <a:r>
              <a:rPr lang="en-US" altLang="ko-KR" dirty="0"/>
              <a:t>Send messages to other subsystems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D783A-2587-F715-747E-83026869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4023" y="2010878"/>
            <a:ext cx="2663953" cy="40357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AMR Controller</a:t>
            </a:r>
          </a:p>
          <a:p>
            <a:pPr lvl="1"/>
            <a:r>
              <a:rPr lang="en-US" altLang="ko-KR" dirty="0"/>
              <a:t>Receive messages and act accordingly</a:t>
            </a:r>
          </a:p>
          <a:p>
            <a:pPr lvl="1"/>
            <a:r>
              <a:rPr lang="en-US" altLang="ko-KR" dirty="0"/>
              <a:t>Move using (SLAM) with Obstruction avoidance </a:t>
            </a:r>
          </a:p>
          <a:p>
            <a:pPr lvl="1"/>
            <a:r>
              <a:rPr lang="en-US" altLang="ko-KR" dirty="0"/>
              <a:t>Target Acquisition (Obj. Det.) and Tracking</a:t>
            </a:r>
          </a:p>
          <a:p>
            <a:pPr lvl="1"/>
            <a:r>
              <a:rPr lang="en-US" altLang="ko-KR" dirty="0"/>
              <a:t>Follow target using camera and motor control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551228-BD75-C8AA-ECB5-F98B1DAF901B}"/>
              </a:ext>
            </a:extLst>
          </p:cNvPr>
          <p:cNvSpPr txBox="1">
            <a:spLocks/>
          </p:cNvSpPr>
          <p:nvPr/>
        </p:nvSpPr>
        <p:spPr>
          <a:xfrm>
            <a:off x="8817929" y="2010878"/>
            <a:ext cx="2356184" cy="3448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System Monitor</a:t>
            </a:r>
          </a:p>
          <a:p>
            <a:pPr lvl="1"/>
            <a:r>
              <a:rPr lang="en-US" altLang="ko-KR" dirty="0"/>
              <a:t>Receive and Display Security Camera and info</a:t>
            </a:r>
          </a:p>
          <a:p>
            <a:pPr lvl="1"/>
            <a:r>
              <a:rPr lang="en-US" altLang="ko-KR" dirty="0"/>
              <a:t>Receive and Display AMR Camera and info</a:t>
            </a:r>
          </a:p>
          <a:p>
            <a:pPr lvl="1"/>
            <a:r>
              <a:rPr lang="en-US" altLang="ko-KR" dirty="0"/>
              <a:t>Store, display, and report Information and Alerts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536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E009-12F0-0812-D45A-6EBF86AF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Sprints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13EAFD-D09B-13E8-CD46-713022C9F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55018" cy="34485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Detection Alert</a:t>
            </a:r>
          </a:p>
          <a:p>
            <a:pPr lvl="1"/>
            <a:r>
              <a:rPr lang="en-US" altLang="ko-KR" dirty="0"/>
              <a:t>Camera Capture</a:t>
            </a:r>
          </a:p>
          <a:p>
            <a:pPr lvl="1"/>
            <a:r>
              <a:rPr lang="en-US" altLang="ko-KR" dirty="0"/>
              <a:t>Object Detection</a:t>
            </a:r>
          </a:p>
          <a:p>
            <a:pPr lvl="1"/>
            <a:r>
              <a:rPr lang="en-US" altLang="ko-KR" dirty="0"/>
              <a:t>Send messages to other subsystems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D783A-2587-F715-747E-83026869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0057" y="2008130"/>
            <a:ext cx="2663953" cy="40357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AMR Controller</a:t>
            </a:r>
          </a:p>
          <a:p>
            <a:pPr lvl="1"/>
            <a:r>
              <a:rPr lang="en-US" altLang="ko-KR" dirty="0"/>
              <a:t>Receive messages and act accordingly</a:t>
            </a:r>
          </a:p>
          <a:p>
            <a:pPr lvl="1"/>
            <a:r>
              <a:rPr lang="en-US" altLang="ko-KR" dirty="0"/>
              <a:t>Move using (SLAM) with Obstruction avoidance </a:t>
            </a:r>
          </a:p>
          <a:p>
            <a:pPr lvl="1"/>
            <a:r>
              <a:rPr lang="en-US" altLang="ko-KR" dirty="0"/>
              <a:t>Target Acquisition (Obj. Det.) and Tracking</a:t>
            </a:r>
          </a:p>
          <a:p>
            <a:pPr lvl="1"/>
            <a:r>
              <a:rPr lang="en-US" altLang="ko-KR" dirty="0"/>
              <a:t>Follow target using camera and motor control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551228-BD75-C8AA-ECB5-F98B1DAF901B}"/>
              </a:ext>
            </a:extLst>
          </p:cNvPr>
          <p:cNvSpPr txBox="1">
            <a:spLocks/>
          </p:cNvSpPr>
          <p:nvPr/>
        </p:nvSpPr>
        <p:spPr>
          <a:xfrm>
            <a:off x="8847229" y="2025079"/>
            <a:ext cx="2356184" cy="3448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System Monitor</a:t>
            </a:r>
          </a:p>
          <a:p>
            <a:pPr lvl="1"/>
            <a:r>
              <a:rPr lang="en-US" altLang="ko-KR" dirty="0"/>
              <a:t>Receive and Display Detection Camera and info</a:t>
            </a:r>
          </a:p>
          <a:p>
            <a:pPr lvl="1"/>
            <a:r>
              <a:rPr lang="en-US" altLang="ko-KR" dirty="0"/>
              <a:t>Receive and Display AMR Camera and info</a:t>
            </a:r>
          </a:p>
          <a:p>
            <a:pPr lvl="1"/>
            <a:r>
              <a:rPr lang="en-US" altLang="ko-KR" dirty="0"/>
              <a:t>Store, display, and report Information and Alerts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BBF564-12F3-4DD2-2699-1E34FCBC30B7}"/>
              </a:ext>
            </a:extLst>
          </p:cNvPr>
          <p:cNvSpPr/>
          <p:nvPr/>
        </p:nvSpPr>
        <p:spPr>
          <a:xfrm>
            <a:off x="1133078" y="1643974"/>
            <a:ext cx="3161490" cy="3814889"/>
          </a:xfrm>
          <a:prstGeom prst="rect">
            <a:avLst/>
          </a:prstGeom>
          <a:solidFill>
            <a:srgbClr val="FFFF00">
              <a:alpha val="2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790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879FF74-61FD-2942-0D25-84E019F1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Detection Alert sprint 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399231E-3D9A-873F-FC6E-CE7F54899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667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Sprint 1 - Detection Alert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3605113" y="4207871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286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4CC19-D6EE-392E-9D66-E747084C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 obj. Det.  Vs.  Yolo Tracking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10C265-A559-B1AC-CA04-7E86A740CF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sz="1600" dirty="0">
                <a:hlinkClick r:id="rId2"/>
              </a:rPr>
              <a:t>Track - </a:t>
            </a:r>
            <a:r>
              <a:rPr lang="en-US" altLang="ko-KR" sz="1600" dirty="0" err="1">
                <a:hlinkClick r:id="rId2"/>
              </a:rPr>
              <a:t>Ultralytics</a:t>
            </a:r>
            <a:r>
              <a:rPr lang="en-US" altLang="ko-KR" sz="1600" dirty="0">
                <a:hlinkClick r:id="rId2"/>
              </a:rPr>
              <a:t> YOLO Docs</a:t>
            </a:r>
            <a:endParaRPr lang="en-US" altLang="ko-KR" sz="1600" dirty="0"/>
          </a:p>
          <a:p>
            <a:pPr lvl="1"/>
            <a:r>
              <a:rPr lang="en-US" altLang="ko-KR" sz="1600" dirty="0">
                <a:hlinkClick r:id="rId3"/>
              </a:rPr>
              <a:t>(469) YOLO people detection + SORT tracking – YouTube</a:t>
            </a:r>
            <a:endParaRPr lang="en-US" altLang="ko-KR" sz="1600" dirty="0"/>
          </a:p>
          <a:p>
            <a:pPr lvl="1"/>
            <a:r>
              <a:rPr lang="en-US" altLang="ko-KR" sz="1600" dirty="0">
                <a:hlinkClick r:id="rId4"/>
              </a:rPr>
              <a:t>Bing Videos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AA971F-DE04-3BAE-A396-7603D5466AC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85" y="2134075"/>
            <a:ext cx="3336792" cy="44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6CAC69-1AB2-B019-F94D-D60624B20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230" y="3429000"/>
            <a:ext cx="5651770" cy="31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84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9AD96-27A4-4F9C-1EAB-FD88AE160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– Detailed functional process diagrams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D9839-589E-6A13-B592-AA5149C5C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644421" cy="3450613"/>
          </a:xfrm>
        </p:spPr>
        <p:txBody>
          <a:bodyPr/>
          <a:lstStyle/>
          <a:p>
            <a:r>
              <a:rPr lang="en-US" altLang="ko-KR" dirty="0"/>
              <a:t>To-Be Functional Process Diagram</a:t>
            </a:r>
          </a:p>
          <a:p>
            <a:pPr marL="0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Detection Alert</a:t>
            </a:r>
          </a:p>
          <a:p>
            <a:pPr marL="457200" lvl="1" indent="0">
              <a:buNone/>
            </a:pPr>
            <a:r>
              <a:rPr lang="en-US" altLang="ko-KR" dirty="0"/>
              <a:t>	PC or AMR or Both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Remember </a:t>
            </a:r>
            <a:r>
              <a:rPr lang="en-US" altLang="ko-KR" dirty="0">
                <a:solidFill>
                  <a:srgbClr val="FF0000"/>
                </a:solidFill>
              </a:rPr>
              <a:t>F.I.T.!!</a:t>
            </a:r>
          </a:p>
        </p:txBody>
      </p:sp>
      <p:pic>
        <p:nvPicPr>
          <p:cNvPr id="5" name="Picture 2" descr="Figure 6. System Flowchart of the Design : Design and Development of ...">
            <a:extLst>
              <a:ext uri="{FF2B5EF4-FFF2-40B4-BE49-F238E27FC236}">
                <a16:creationId xmlns:a16="http://schemas.microsoft.com/office/drawing/2014/main" id="{12E2A3FA-3C73-9658-1D36-80528E9EC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827" y="2015732"/>
            <a:ext cx="3213481" cy="447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949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 4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Perform Detail Design of Detection Alert Module using Process Flow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30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9542105-CB61-C027-1EAA-F10CB815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Detail Design Review by each team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2C686-F4AF-AC6F-253F-27CC95C6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Using the process flow diagram present team’s design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02110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96A035B-7741-8AA2-13A7-29FF0BD9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Detailed Design Document</a:t>
            </a:r>
            <a:endParaRPr lang="ko-KR" alt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0FB15C4F-90C9-A6D1-C4E6-58A0C8C7A6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3500" y="2023941"/>
            <a:ext cx="4645025" cy="3429243"/>
          </a:xfrm>
        </p:spPr>
      </p:pic>
      <p:pic>
        <p:nvPicPr>
          <p:cNvPr id="16" name="내용 개체 틀 15">
            <a:hlinkClick r:id="rId3"/>
            <a:extLst>
              <a:ext uri="{FF2B5EF4-FFF2-40B4-BE49-F238E27FC236}">
                <a16:creationId xmlns:a16="http://schemas.microsoft.com/office/drawing/2014/main" id="{079414CA-5BF5-AAD9-0AEE-72356723D4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462491" y="2011363"/>
            <a:ext cx="4615643" cy="3448050"/>
          </a:xfrm>
        </p:spPr>
      </p:pic>
    </p:spTree>
    <p:extLst>
      <p:ext uri="{BB962C8B-B14F-4D97-AF65-F5344CB8AC3E}">
        <p14:creationId xmlns:p14="http://schemas.microsoft.com/office/powerpoint/2010/main" val="31122341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Sprint 1 - Detection Alert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4869709" y="4888807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317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A9FECA1-6F2C-2D62-FF4C-8ADAC562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 Data collection for Detection alert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FB50774-37E8-7C83-4E09-467624FCF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829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49494C2B-C5FE-DA99-A55E-43C1DD6EA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57" y="798513"/>
            <a:ext cx="4659312" cy="46593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67A2E41-3173-5759-EF9E-BC17458A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Detection Alert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4B551-8E61-F9C6-D173-2E51FA9FC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BC2B9E-7B44-0729-6F7C-42CD55A29CD8}"/>
              </a:ext>
            </a:extLst>
          </p:cNvPr>
          <p:cNvSpPr/>
          <p:nvPr/>
        </p:nvSpPr>
        <p:spPr>
          <a:xfrm>
            <a:off x="8881354" y="2705622"/>
            <a:ext cx="885217" cy="6809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0161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DB7C-CFB0-B997-300B-2DF09B57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Hints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CBD51-1900-7E18-1FE0-09B0EFCB56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32F7DF-55A7-46F6-7969-CCE2BEE82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4367" y="2164637"/>
            <a:ext cx="4645152" cy="3441520"/>
          </a:xfrm>
        </p:spPr>
        <p:txBody>
          <a:bodyPr/>
          <a:lstStyle/>
          <a:p>
            <a:r>
              <a:rPr lang="en-US" altLang="ko-KR" dirty="0"/>
              <a:t>Image Capture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17BA01-63FA-CC33-135D-39E428850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734"/>
          <a:stretch/>
        </p:blipFill>
        <p:spPr>
          <a:xfrm>
            <a:off x="6688696" y="2164637"/>
            <a:ext cx="4366156" cy="188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50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DB7C-CFB0-B997-300B-2DF09B57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Hints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CBD51-1900-7E18-1FE0-09B0EFCB56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32F7DF-55A7-46F6-7969-CCE2BEE82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4367" y="2164637"/>
            <a:ext cx="4645152" cy="3441520"/>
          </a:xfrm>
        </p:spPr>
        <p:txBody>
          <a:bodyPr/>
          <a:lstStyle/>
          <a:p>
            <a:r>
              <a:rPr lang="en-US" altLang="ko-KR" dirty="0"/>
              <a:t>Image Capture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Data Labelling</a:t>
            </a:r>
          </a:p>
          <a:p>
            <a:pPr lvl="1"/>
            <a:r>
              <a:rPr lang="en-US" altLang="ko-KR" dirty="0" err="1"/>
              <a:t>labelImg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390443-027E-0B76-221C-82E9AE0D2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734"/>
          <a:stretch/>
        </p:blipFill>
        <p:spPr>
          <a:xfrm>
            <a:off x="6688696" y="2164637"/>
            <a:ext cx="4366156" cy="188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990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DB7C-CFB0-B997-300B-2DF09B57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Hints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CBD51-1900-7E18-1FE0-09B0EFCB5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516382"/>
          </a:xfrm>
        </p:spPr>
        <p:txBody>
          <a:bodyPr>
            <a:normAutofit/>
          </a:bodyPr>
          <a:lstStyle/>
          <a:p>
            <a:r>
              <a:rPr lang="en-US" altLang="ko-KR" dirty="0"/>
              <a:t>Data Labelling : use previously installed </a:t>
            </a:r>
            <a:r>
              <a:rPr lang="en-US" altLang="ko-KR" dirty="0" err="1"/>
              <a:t>LabelImg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Or</a:t>
            </a:r>
          </a:p>
          <a:p>
            <a:endParaRPr lang="en-US" altLang="ko-KR" dirty="0"/>
          </a:p>
          <a:p>
            <a:r>
              <a:rPr lang="en-US" altLang="ko-KR" dirty="0"/>
              <a:t>pip3 install </a:t>
            </a:r>
            <a:r>
              <a:rPr lang="en-US" altLang="ko-KR" dirty="0" err="1"/>
              <a:t>labelImg</a:t>
            </a:r>
            <a:endParaRPr lang="en-US" altLang="ko-KR" dirty="0"/>
          </a:p>
          <a:p>
            <a:pPr lvl="1"/>
            <a:r>
              <a:rPr lang="en-US" altLang="ko-KR" dirty="0"/>
              <a:t>May also need “pip3 install PyQt5 </a:t>
            </a:r>
            <a:r>
              <a:rPr lang="en-US" altLang="ko-KR" dirty="0" err="1"/>
              <a:t>lxml</a:t>
            </a:r>
            <a:r>
              <a:rPr lang="en-US" altLang="ko-KR" dirty="0"/>
              <a:t>”</a:t>
            </a:r>
          </a:p>
          <a:p>
            <a:r>
              <a:rPr lang="en-US" altLang="ko-KR" dirty="0" err="1"/>
              <a:t>labelImg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5F0E3990-511D-D4F9-B842-837DEFD9E2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1934" y="2017713"/>
            <a:ext cx="3908157" cy="3441700"/>
          </a:xfrm>
        </p:spPr>
      </p:pic>
    </p:spTree>
    <p:extLst>
      <p:ext uri="{BB962C8B-B14F-4D97-AF65-F5344CB8AC3E}">
        <p14:creationId xmlns:p14="http://schemas.microsoft.com/office/powerpoint/2010/main" val="22021504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DB7C-CFB0-B997-300B-2DF09B57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Hints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CBD51-1900-7E18-1FE0-09B0EFCB56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Data Labelling : </a:t>
            </a:r>
            <a:r>
              <a:rPr lang="en-US" altLang="ko-KR" dirty="0" err="1"/>
              <a:t>LabelImg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8698B86-690E-0F54-51E4-14311EC1EC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2448268" y="2494924"/>
            <a:ext cx="7302501" cy="349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540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C17BA-4AFF-C628-AA0F-40485AB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LABELIMG ERROR CORRECTION</a:t>
            </a:r>
            <a:endParaRPr lang="ko-KR" altLang="en-US" dirty="0"/>
          </a:p>
        </p:txBody>
      </p:sp>
      <p:pic>
        <p:nvPicPr>
          <p:cNvPr id="24" name="내용 개체 틀 16">
            <a:extLst>
              <a:ext uri="{FF2B5EF4-FFF2-40B4-BE49-F238E27FC236}">
                <a16:creationId xmlns:a16="http://schemas.microsoft.com/office/drawing/2014/main" id="{C654A8C7-B833-9DC0-565E-6AE9748BD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82" y="2026515"/>
            <a:ext cx="9384726" cy="4478189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184C64B-E560-9892-9B95-C2FE0EECE97F}"/>
              </a:ext>
            </a:extLst>
          </p:cNvPr>
          <p:cNvCxnSpPr>
            <a:cxnSpLocks/>
          </p:cNvCxnSpPr>
          <p:nvPr/>
        </p:nvCxnSpPr>
        <p:spPr>
          <a:xfrm>
            <a:off x="2331743" y="2691245"/>
            <a:ext cx="53887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91909B9-C90F-6114-A739-43CDEED94E66}"/>
              </a:ext>
            </a:extLst>
          </p:cNvPr>
          <p:cNvCxnSpPr>
            <a:cxnSpLocks/>
          </p:cNvCxnSpPr>
          <p:nvPr/>
        </p:nvCxnSpPr>
        <p:spPr>
          <a:xfrm>
            <a:off x="2421798" y="4807527"/>
            <a:ext cx="53887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220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C17BA-4AFF-C628-AA0F-40485AB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LABELIMG ERROR CORRECTION</a:t>
            </a:r>
            <a:endParaRPr lang="ko-KR" altLang="en-US" dirty="0"/>
          </a:p>
        </p:txBody>
      </p:sp>
      <p:pic>
        <p:nvPicPr>
          <p:cNvPr id="8" name="내용 개체 틀 16">
            <a:extLst>
              <a:ext uri="{FF2B5EF4-FFF2-40B4-BE49-F238E27FC236}">
                <a16:creationId xmlns:a16="http://schemas.microsoft.com/office/drawing/2014/main" id="{61EE3524-48AD-7AD0-C400-92D787D314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0" y="2168840"/>
            <a:ext cx="2957945" cy="1411467"/>
          </a:xfrm>
          <a:prstGeom prst="rect">
            <a:avLst/>
          </a:prstGeom>
        </p:spPr>
      </p:pic>
      <p:pic>
        <p:nvPicPr>
          <p:cNvPr id="9" name="내용 개체 틀 6">
            <a:extLst>
              <a:ext uri="{FF2B5EF4-FFF2-40B4-BE49-F238E27FC236}">
                <a16:creationId xmlns:a16="http://schemas.microsoft.com/office/drawing/2014/main" id="{A750F1F5-80EC-E982-CC71-0AB6357C1C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0" y="4112919"/>
            <a:ext cx="10704518" cy="194019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E75046-6B26-203A-3712-9A9F61DEF28A}"/>
              </a:ext>
            </a:extLst>
          </p:cNvPr>
          <p:cNvCxnSpPr/>
          <p:nvPr/>
        </p:nvCxnSpPr>
        <p:spPr>
          <a:xfrm>
            <a:off x="2549952" y="4572000"/>
            <a:ext cx="687460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35391178-ED95-C9B7-09D5-CBD4D64286A0}"/>
              </a:ext>
            </a:extLst>
          </p:cNvPr>
          <p:cNvSpPr/>
          <p:nvPr/>
        </p:nvSpPr>
        <p:spPr>
          <a:xfrm>
            <a:off x="2358735" y="4850841"/>
            <a:ext cx="8177647" cy="8190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223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C17BA-4AFF-C628-AA0F-40485AB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LABELIMG ERROR CORRECTION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AEE75F2-D50D-81BE-1641-C0B7C2557F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59"/>
          <a:stretch/>
        </p:blipFill>
        <p:spPr>
          <a:xfrm>
            <a:off x="2531081" y="4980677"/>
            <a:ext cx="8015691" cy="656797"/>
          </a:xfr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9B1C489-4762-B4D0-DAD6-10825EEC9E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91" y="2366164"/>
            <a:ext cx="10627312" cy="201742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4D1A5F5-A1B1-0A69-80B7-E870D0E340D1}"/>
              </a:ext>
            </a:extLst>
          </p:cNvPr>
          <p:cNvCxnSpPr>
            <a:cxnSpLocks/>
          </p:cNvCxnSpPr>
          <p:nvPr/>
        </p:nvCxnSpPr>
        <p:spPr>
          <a:xfrm>
            <a:off x="3672169" y="5444837"/>
            <a:ext cx="596020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D25902C-B62D-1E06-DB7C-E99A927D2912}"/>
              </a:ext>
            </a:extLst>
          </p:cNvPr>
          <p:cNvCxnSpPr/>
          <p:nvPr/>
        </p:nvCxnSpPr>
        <p:spPr>
          <a:xfrm>
            <a:off x="1812198" y="3065318"/>
            <a:ext cx="68746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8962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DB7C-CFB0-B997-300B-2DF09B57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Hints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CBD51-1900-7E18-1FE0-09B0EFCB56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Image Capture</a:t>
            </a:r>
          </a:p>
          <a:p>
            <a:r>
              <a:rPr lang="en-US" altLang="ko-KR" dirty="0"/>
              <a:t>Data Labelling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Data Preprocessing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2D88C023-C3D8-4BBD-8BF3-1D89703FBE6B}"/>
              </a:ext>
            </a:extLst>
          </p:cNvPr>
          <p:cNvSpPr/>
          <p:nvPr/>
        </p:nvSpPr>
        <p:spPr>
          <a:xfrm>
            <a:off x="6480783" y="3805493"/>
            <a:ext cx="375193" cy="993761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D9794DC-2E3D-254A-5A95-C2BAC969C4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62"/>
          <a:stretch/>
        </p:blipFill>
        <p:spPr>
          <a:xfrm>
            <a:off x="6992163" y="2053781"/>
            <a:ext cx="3902816" cy="274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188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F7D4-A4D0-36AA-2339-4F6AB16B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Zip train data Set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6ECAB65-2721-B33E-764D-3710C6B8B1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51150"/>
            <a:ext cx="4645025" cy="2968476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7B4D04-6672-5D74-9FE9-35FD7214E0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4631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A9FECA1-6F2C-2D62-FF4C-8ADAC562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 Yolo Training &amp; Inference for Detection alert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FB50774-37E8-7C83-4E09-467624FCF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66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4F6135A8-00D7-2A5C-A300-52BDE8B8B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435383"/>
            <a:ext cx="6013450" cy="3385572"/>
          </a:xfr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C370C3-1392-6EA9-62CA-B6F8C11FFEE0}"/>
              </a:ext>
            </a:extLst>
          </p:cNvPr>
          <p:cNvCxnSpPr/>
          <p:nvPr/>
        </p:nvCxnSpPr>
        <p:spPr>
          <a:xfrm flipV="1">
            <a:off x="6317673" y="3283527"/>
            <a:ext cx="665018" cy="60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8850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DB7C-CFB0-B997-300B-2DF09B57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Hints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CBD51-1900-7E18-1FE0-09B0EFCB56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Image Capture</a:t>
            </a:r>
          </a:p>
          <a:p>
            <a:r>
              <a:rPr lang="en-US" altLang="ko-KR" dirty="0"/>
              <a:t>Data Labelling</a:t>
            </a:r>
          </a:p>
          <a:p>
            <a:r>
              <a:rPr lang="en-US" altLang="ko-KR" dirty="0"/>
              <a:t>Preprocessing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Yolo8 Object Det</a:t>
            </a:r>
          </a:p>
          <a:p>
            <a:endParaRPr lang="en-US" altLang="ko-KR" dirty="0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41FD34B8-93DC-4DA1-B4B9-213505341DAB}"/>
              </a:ext>
            </a:extLst>
          </p:cNvPr>
          <p:cNvSpPr/>
          <p:nvPr/>
        </p:nvSpPr>
        <p:spPr>
          <a:xfrm>
            <a:off x="6453963" y="4338536"/>
            <a:ext cx="355400" cy="967743"/>
          </a:xfrm>
          <a:prstGeom prst="leftBrace">
            <a:avLst>
              <a:gd name="adj1" fmla="val 26482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638B114-4867-9763-50FE-2757647E74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78"/>
          <a:stretch/>
        </p:blipFill>
        <p:spPr>
          <a:xfrm>
            <a:off x="7190634" y="2010877"/>
            <a:ext cx="3506082" cy="329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679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A4472-139F-2F98-B8E5-9D231A47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Using google Collab. To create custom model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FFDA3D2B-6492-9221-7CB9-CA2969100C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Move the files to google drive</a:t>
            </a:r>
          </a:p>
          <a:p>
            <a:pPr lvl="1"/>
            <a:r>
              <a:rPr lang="en-US" altLang="ko-KR" dirty="0"/>
              <a:t>my_data.zip</a:t>
            </a:r>
          </a:p>
          <a:p>
            <a:pPr lvl="1"/>
            <a:r>
              <a:rPr lang="en-US" altLang="ko-KR" dirty="0"/>
              <a:t>yolov8.obj.det.ak.ipynb</a:t>
            </a:r>
          </a:p>
          <a:p>
            <a:pPr lvl="1"/>
            <a:endParaRPr lang="ko-KR" altLang="en-US" dirty="0"/>
          </a:p>
        </p:txBody>
      </p:sp>
      <p:pic>
        <p:nvPicPr>
          <p:cNvPr id="14" name="내용 개체 틀 6">
            <a:extLst>
              <a:ext uri="{FF2B5EF4-FFF2-40B4-BE49-F238E27FC236}">
                <a16:creationId xmlns:a16="http://schemas.microsoft.com/office/drawing/2014/main" id="{B5D77842-CF82-D35B-8F0A-FC15072F5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153" y="3429000"/>
            <a:ext cx="9813385" cy="2974365"/>
          </a:xfrm>
        </p:spPr>
      </p:pic>
    </p:spTree>
    <p:extLst>
      <p:ext uri="{BB962C8B-B14F-4D97-AF65-F5344CB8AC3E}">
        <p14:creationId xmlns:p14="http://schemas.microsoft.com/office/powerpoint/2010/main" val="5872508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A4472-139F-2F98-B8E5-9D231A47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Using google Collab. To create custom model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36F8A17-8CCC-EF5C-4DD1-5FAA9E850F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97" y="1398527"/>
            <a:ext cx="7160071" cy="550444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47F2CB-235B-6150-E6B9-8ACB23E4D5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2716107" cy="3448595"/>
          </a:xfrm>
        </p:spPr>
        <p:txBody>
          <a:bodyPr/>
          <a:lstStyle/>
          <a:p>
            <a:r>
              <a:rPr lang="en-US" altLang="ko-KR" dirty="0"/>
              <a:t>Move the training script to google collab. and execute line by line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5553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F7F348-18E1-6832-BDCD-C9CC7C11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Setting up yolo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D85DE9-5FC0-2A6C-8905-30BFB5DC3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pip install --upgrade pip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nvidia-smi</a:t>
            </a:r>
            <a:r>
              <a:rPr lang="en-US" altLang="ko-KR" dirty="0"/>
              <a:t>  # Check if the GPU is available</a:t>
            </a:r>
          </a:p>
          <a:p>
            <a:pPr marL="457200" lvl="1" indent="0">
              <a:buNone/>
            </a:pPr>
            <a:r>
              <a:rPr lang="en-US" altLang="ko-KR" dirty="0"/>
              <a:t># If you have a GPU, install the CUDA version of </a:t>
            </a:r>
            <a:r>
              <a:rPr lang="en-US" altLang="ko-KR" dirty="0" err="1"/>
              <a:t>PyTorch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# $ pip install torch </a:t>
            </a:r>
            <a:r>
              <a:rPr lang="en-US" altLang="ko-KR" dirty="0" err="1"/>
              <a:t>torchvision</a:t>
            </a:r>
            <a:r>
              <a:rPr lang="en-US" altLang="ko-KR" dirty="0"/>
              <a:t> </a:t>
            </a:r>
            <a:r>
              <a:rPr lang="en-US" altLang="ko-KR" dirty="0" err="1"/>
              <a:t>torchaudio</a:t>
            </a:r>
            <a:r>
              <a:rPr lang="en-US" altLang="ko-KR" dirty="0"/>
              <a:t> --extra-index-</a:t>
            </a:r>
            <a:r>
              <a:rPr lang="en-US" altLang="ko-KR" dirty="0" err="1"/>
              <a:t>url</a:t>
            </a:r>
            <a:r>
              <a:rPr lang="en-US" altLang="ko-KR" dirty="0"/>
              <a:t> https://download.pytorch.org/whl/</a:t>
            </a:r>
            <a:r>
              <a:rPr lang="en-US" altLang="ko-KR" dirty="0">
                <a:highlight>
                  <a:srgbClr val="FFFF00"/>
                </a:highlight>
              </a:rPr>
              <a:t>cu124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pip install </a:t>
            </a:r>
            <a:r>
              <a:rPr lang="en-US" altLang="ko-KR" dirty="0" err="1"/>
              <a:t>ultralytics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6625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0ECAA-F989-8CB6-295D-16EA33432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Required Packages Setup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DACC4-BEEC-709F-36F7-3898A9E38B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42233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pip list | grep </a:t>
            </a:r>
            <a:r>
              <a:rPr lang="en-US" altLang="ko-KR" dirty="0" err="1"/>
              <a:t>opencv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If doesn’t exist….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pip3 install </a:t>
            </a:r>
            <a:r>
              <a:rPr lang="en-US" altLang="ko-KR" dirty="0" err="1"/>
              <a:t>opencv</a:t>
            </a:r>
            <a:r>
              <a:rPr lang="en-US" altLang="ko-KR" dirty="0"/>
              <a:t>-python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pip3 install </a:t>
            </a:r>
            <a:r>
              <a:rPr lang="en-US" altLang="ko-KR" dirty="0" err="1"/>
              <a:t>opencv</a:t>
            </a:r>
            <a:r>
              <a:rPr lang="en-US" altLang="ko-KR" dirty="0"/>
              <a:t>-</a:t>
            </a:r>
            <a:r>
              <a:rPr lang="en-US" altLang="ko-KR" dirty="0" err="1"/>
              <a:t>contrib</a:t>
            </a:r>
            <a:r>
              <a:rPr lang="en-US" altLang="ko-KR" dirty="0"/>
              <a:t>-python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C08680-35CB-9916-DD70-BF1063A00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4042232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pip list | grep ultra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If doesn’t exist….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pip install </a:t>
            </a:r>
            <a:r>
              <a:rPr lang="en-US" altLang="ko-KR" dirty="0" err="1"/>
              <a:t>ultralytics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92953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765D3-A99E-3503-EBDD-77CDEAC2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Installing Yolo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1779EF-43DA-33DA-C0A0-ED8048024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YOLO Setup</a:t>
            </a:r>
            <a:endParaRPr lang="en-US" altLang="ko-KR" dirty="0"/>
          </a:p>
          <a:p>
            <a:r>
              <a:rPr lang="en-US" altLang="ko-KR" dirty="0"/>
              <a:t>https://indecisive-freedom-6e8.notion.site/YOLO-Setup-1d98e215779c80f389eefbe0d86ee0ec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14260A-C4ED-76EC-1251-08AEC1CD5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107" y="3030166"/>
            <a:ext cx="496395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833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Sprint 1 - Detection Alert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>
            <a:off x="4869709" y="4888807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7248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379F2CF-7D70-C862-CEC7-3B051906C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did You/Do you Need to define a Detection area?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FB42C9-5B68-70BC-09BE-2CA40A097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2689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DB7C-CFB0-B997-300B-2DF09B57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Hints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A3FAC53-F0EA-D886-2A34-68F7A07822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539910"/>
          </a:xfrm>
        </p:spPr>
        <p:txBody>
          <a:bodyPr>
            <a:normAutofit/>
          </a:bodyPr>
          <a:lstStyle/>
          <a:p>
            <a:r>
              <a:rPr lang="en-US" altLang="ko-KR" dirty="0"/>
              <a:t>Image Capture</a:t>
            </a:r>
          </a:p>
          <a:p>
            <a:r>
              <a:rPr lang="en-US" altLang="ko-KR" dirty="0"/>
              <a:t>Data Labelling</a:t>
            </a:r>
          </a:p>
          <a:p>
            <a:r>
              <a:rPr lang="en-US" altLang="ko-KR" dirty="0"/>
              <a:t>Preprocessing</a:t>
            </a:r>
          </a:p>
          <a:p>
            <a:r>
              <a:rPr lang="en-US" altLang="ko-KR" dirty="0"/>
              <a:t>Yolo8 Object Det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Create your detection/alert condition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5488922-623D-5586-A34F-D10822F577C8}"/>
              </a:ext>
            </a:extLst>
          </p:cNvPr>
          <p:cNvSpPr/>
          <p:nvPr/>
        </p:nvSpPr>
        <p:spPr>
          <a:xfrm>
            <a:off x="6624535" y="5233481"/>
            <a:ext cx="369651" cy="765960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00FEC76D-5C23-4498-0277-DAC212AAA8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08"/>
          <a:stretch/>
        </p:blipFill>
        <p:spPr>
          <a:xfrm>
            <a:off x="7264522" y="1741850"/>
            <a:ext cx="3353414" cy="431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781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6460141-3903-4AF0-F223-FA335B9F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Porting to Ros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21B2447-0CDD-A589-2B6C-41CEB0882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28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Navigate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1CCB74B-ED3F-EDD1-9B14-B2127EAD7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435383"/>
            <a:ext cx="6013450" cy="3385572"/>
          </a:xfr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2B179B1-9C69-CCCF-5255-F2A70A7322B8}"/>
              </a:ext>
            </a:extLst>
          </p:cNvPr>
          <p:cNvCxnSpPr/>
          <p:nvPr/>
        </p:nvCxnSpPr>
        <p:spPr>
          <a:xfrm flipV="1">
            <a:off x="6317673" y="3283527"/>
            <a:ext cx="665018" cy="602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1ECC7192-C1DD-3656-6BF6-8A75A76D0D06}"/>
              </a:ext>
            </a:extLst>
          </p:cNvPr>
          <p:cNvCxnSpPr/>
          <p:nvPr/>
        </p:nvCxnSpPr>
        <p:spPr>
          <a:xfrm flipV="1">
            <a:off x="7169727" y="3046090"/>
            <a:ext cx="1007918" cy="159401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410F7C1B-07FE-DA0F-8B7B-B9AADB9D118A}"/>
              </a:ext>
            </a:extLst>
          </p:cNvPr>
          <p:cNvCxnSpPr>
            <a:cxnSpLocks/>
          </p:cNvCxnSpPr>
          <p:nvPr/>
        </p:nvCxnSpPr>
        <p:spPr>
          <a:xfrm>
            <a:off x="8330045" y="3082354"/>
            <a:ext cx="554182" cy="50250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B34A98D8-817F-D10B-5058-9F680F8B6D26}"/>
              </a:ext>
            </a:extLst>
          </p:cNvPr>
          <p:cNvCxnSpPr>
            <a:cxnSpLocks/>
          </p:cNvCxnSpPr>
          <p:nvPr/>
        </p:nvCxnSpPr>
        <p:spPr>
          <a:xfrm flipV="1">
            <a:off x="9050986" y="3205491"/>
            <a:ext cx="435914" cy="42945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2427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2">
            <a:extLst>
              <a:ext uri="{FF2B5EF4-FFF2-40B4-BE49-F238E27FC236}">
                <a16:creationId xmlns:a16="http://schemas.microsoft.com/office/drawing/2014/main" id="{340A73F9-B9EA-542D-B6EE-26C1766F7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425" y="2704757"/>
            <a:ext cx="4645025" cy="133683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6EC1B79-45D2-E4E5-B245-C94DD526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191" y="1902813"/>
            <a:ext cx="4645152" cy="801943"/>
          </a:xfrm>
        </p:spPr>
        <p:txBody>
          <a:bodyPr/>
          <a:lstStyle/>
          <a:p>
            <a:r>
              <a:rPr lang="en-US" altLang="ko-KR" dirty="0"/>
              <a:t>Create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707532"/>
            <a:ext cx="4645152" cy="3547349"/>
          </a:xfrm>
        </p:spPr>
        <p:txBody>
          <a:bodyPr>
            <a:normAutofit fontScale="92500" lnSpcReduction="10000"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mkdir</a:t>
            </a:r>
            <a:r>
              <a:rPr lang="en-US" altLang="ko-KR" dirty="0"/>
              <a:t> -p ~/rokey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/>
              <a:t>_&lt;</a:t>
            </a:r>
            <a:r>
              <a:rPr lang="en-US" altLang="ko-KR" dirty="0" err="1"/>
              <a:t>grp_letter</a:t>
            </a:r>
            <a:r>
              <a:rPr lang="en-US" altLang="ko-KR" dirty="0"/>
              <a:t>&gt;&lt;</a:t>
            </a:r>
            <a:r>
              <a:rPr lang="en-US" altLang="ko-KR" dirty="0" err="1"/>
              <a:t>grp_num</a:t>
            </a:r>
            <a:r>
              <a:rPr lang="en-US" altLang="ko-KR" dirty="0"/>
              <a:t>&gt;_</a:t>
            </a:r>
            <a:r>
              <a:rPr lang="en-US" altLang="ko-KR" dirty="0" err="1"/>
              <a:t>ws</a:t>
            </a:r>
            <a:r>
              <a:rPr lang="en-US" altLang="ko-KR" dirty="0"/>
              <a:t>/</a:t>
            </a:r>
            <a:r>
              <a:rPr lang="en-US" altLang="ko-KR" dirty="0" err="1"/>
              <a:t>src</a:t>
            </a:r>
            <a:endParaRPr lang="en-US" altLang="ko-KR" dirty="0"/>
          </a:p>
          <a:p>
            <a:pPr lvl="1"/>
            <a:r>
              <a:rPr lang="en-US" altLang="ko-KR" dirty="0"/>
              <a:t>(i.e. </a:t>
            </a:r>
            <a:r>
              <a:rPr lang="en-US" altLang="ko-KR" dirty="0" err="1"/>
              <a:t>mkdir</a:t>
            </a:r>
            <a:r>
              <a:rPr lang="en-US" altLang="ko-KR" dirty="0"/>
              <a:t> –p ~/rokey3_A2_ws/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cd ~/rokey3_A2_ws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rosdep</a:t>
            </a:r>
            <a:r>
              <a:rPr lang="en-US" altLang="ko-KR" dirty="0"/>
              <a:t> install --from-paths </a:t>
            </a:r>
            <a:r>
              <a:rPr lang="en-US" altLang="ko-KR" dirty="0" err="1"/>
              <a:t>src</a:t>
            </a:r>
            <a:r>
              <a:rPr lang="en-US" altLang="ko-KR" dirty="0"/>
              <a:t> --ignore-</a:t>
            </a:r>
            <a:r>
              <a:rPr lang="en-US" altLang="ko-KR" dirty="0" err="1"/>
              <a:t>src</a:t>
            </a:r>
            <a:r>
              <a:rPr lang="en-US" altLang="ko-KR" dirty="0"/>
              <a:t> -r –y</a:t>
            </a:r>
          </a:p>
          <a:p>
            <a:pPr marL="457200" lvl="1" indent="0">
              <a:buNone/>
            </a:pPr>
            <a:r>
              <a:rPr lang="en-US" altLang="ko-KR" dirty="0"/>
              <a:t>If not installed…</a:t>
            </a:r>
          </a:p>
          <a:p>
            <a:pPr lvl="1">
              <a:buFont typeface="Gill Sans MT" panose="020B0502020104020203" pitchFamily="34" charset="0"/>
              <a:buChar char="$"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rosdep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>
              <a:buFont typeface="Gill Sans MT" panose="020B0502020104020203" pitchFamily="34" charset="0"/>
              <a:buChar char="$"/>
            </a:pPr>
            <a:r>
              <a:rPr lang="en-US" altLang="ko-KR" dirty="0" err="1"/>
              <a:t>rosdep</a:t>
            </a:r>
            <a:r>
              <a:rPr lang="en-US" altLang="ko-KR" dirty="0"/>
              <a:t> update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75C3D46-55E7-3DA0-BBAC-F13D89D0A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2362" y="1906267"/>
            <a:ext cx="4645152" cy="802237"/>
          </a:xfrm>
        </p:spPr>
        <p:txBody>
          <a:bodyPr/>
          <a:lstStyle/>
          <a:p>
            <a:r>
              <a:rPr lang="en-US" altLang="ko-KR" dirty="0"/>
              <a:t>*not created until </a:t>
            </a:r>
            <a:r>
              <a:rPr lang="en-US" altLang="ko-KR" dirty="0" err="1"/>
              <a:t>colcon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766690A-9A2F-056C-C2ED-F17465270D01}"/>
              </a:ext>
            </a:extLst>
          </p:cNvPr>
          <p:cNvSpPr/>
          <p:nvPr/>
        </p:nvSpPr>
        <p:spPr>
          <a:xfrm>
            <a:off x="6546715" y="3190669"/>
            <a:ext cx="1128408" cy="85091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20FD82AA-33FD-2150-6020-A0EDB9F36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2362" y="2704754"/>
            <a:ext cx="4645152" cy="3547349"/>
          </a:xfrm>
        </p:spPr>
        <p:txBody>
          <a:bodyPr>
            <a:normAutofit fontScale="92500" lnSpcReduction="10000"/>
          </a:bodyPr>
          <a:lstStyle/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colcon</a:t>
            </a:r>
            <a:r>
              <a:rPr lang="en-US" altLang="ko-KR" dirty="0"/>
              <a:t> build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source install/</a:t>
            </a:r>
            <a:r>
              <a:rPr lang="en-US" altLang="ko-KR" dirty="0" err="1"/>
              <a:t>setup.bash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14513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603419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cd ~/rokey3_A2_ws/</a:t>
            </a:r>
            <a:r>
              <a:rPr lang="en-US" altLang="ko-KR" dirty="0" err="1"/>
              <a:t>src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pkg create --build-type </a:t>
            </a:r>
            <a:r>
              <a:rPr lang="en-US" altLang="ko-KR" dirty="0" err="1"/>
              <a:t>ament_python</a:t>
            </a:r>
            <a:r>
              <a:rPr lang="en-US" altLang="ko-KR" dirty="0"/>
              <a:t> &lt;</a:t>
            </a:r>
            <a:r>
              <a:rPr lang="en-US" altLang="ko-KR" dirty="0" err="1"/>
              <a:t>my_package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3A3FDE7-8128-22D7-3A72-24A0D06310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82034" y="2010878"/>
            <a:ext cx="5777665" cy="2699252"/>
          </a:xfrm>
        </p:spPr>
      </p:pic>
    </p:spTree>
    <p:extLst>
      <p:ext uri="{BB962C8B-B14F-4D97-AF65-F5344CB8AC3E}">
        <p14:creationId xmlns:p14="http://schemas.microsoft.com/office/powerpoint/2010/main" val="9733593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847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Write you code below the </a:t>
            </a:r>
            <a:r>
              <a:rPr lang="en-US" altLang="ko-KR" dirty="0" err="1"/>
              <a:t>my_package</a:t>
            </a:r>
            <a:r>
              <a:rPr lang="en-US" altLang="ko-KR" dirty="0"/>
              <a:t>/ directory under </a:t>
            </a:r>
            <a:r>
              <a:rPr lang="en-US" altLang="ko-KR" dirty="0" err="1"/>
              <a:t>my_package</a:t>
            </a:r>
            <a:r>
              <a:rPr lang="en-US" altLang="ko-KR" dirty="0"/>
              <a:t>/ package directory 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3A3FDE7-8128-22D7-3A72-24A0D06310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2034" y="2079374"/>
            <a:ext cx="5777665" cy="2699252"/>
          </a:xfr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D2FB5668-F096-B041-DE2E-06A16C8AE004}"/>
              </a:ext>
            </a:extLst>
          </p:cNvPr>
          <p:cNvSpPr/>
          <p:nvPr/>
        </p:nvSpPr>
        <p:spPr>
          <a:xfrm>
            <a:off x="6252034" y="4035604"/>
            <a:ext cx="1566153" cy="876863"/>
          </a:xfrm>
          <a:prstGeom prst="ellipse">
            <a:avLst/>
          </a:prstGeom>
          <a:noFill/>
          <a:ln>
            <a:solidFill>
              <a:srgbClr val="D226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8115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FE3770-2D8E-5959-261F-CAE6F5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Development Workspace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434F80-2B30-CDCD-365D-C9393F47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0" y="2010878"/>
            <a:ext cx="6208337" cy="3448595"/>
          </a:xfrm>
        </p:spPr>
        <p:txBody>
          <a:bodyPr>
            <a:normAutofit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cd ~/ rokey3_A2_ws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colcon</a:t>
            </a:r>
            <a:r>
              <a:rPr lang="en-US" altLang="ko-KR" dirty="0"/>
              <a:t> build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echo "source ~/ rokey3_A2_ws/install/</a:t>
            </a:r>
            <a:r>
              <a:rPr lang="en-US" altLang="ko-KR" dirty="0" err="1"/>
              <a:t>setup.bash</a:t>
            </a:r>
            <a:r>
              <a:rPr lang="en-US" altLang="ko-KR" dirty="0"/>
              <a:t>" &gt;&gt; ~/.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source ~/.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내용 개체 틀 6">
            <a:extLst>
              <a:ext uri="{FF2B5EF4-FFF2-40B4-BE49-F238E27FC236}">
                <a16:creationId xmlns:a16="http://schemas.microsoft.com/office/drawing/2014/main" id="{3965675F-E6A4-0128-6781-1D04D5F094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9827" y="2010878"/>
            <a:ext cx="4645025" cy="13454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8A0C8C-8287-131B-2CF5-242E6588E822}"/>
              </a:ext>
            </a:extLst>
          </p:cNvPr>
          <p:cNvSpPr txBox="1"/>
          <p:nvPr/>
        </p:nvSpPr>
        <p:spPr>
          <a:xfrm>
            <a:off x="7548664" y="3550509"/>
            <a:ext cx="4284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#check path</a:t>
            </a:r>
          </a:p>
        </p:txBody>
      </p:sp>
    </p:spTree>
    <p:extLst>
      <p:ext uri="{BB962C8B-B14F-4D97-AF65-F5344CB8AC3E}">
        <p14:creationId xmlns:p14="http://schemas.microsoft.com/office/powerpoint/2010/main" val="18144710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CE92C62-6A20-1B40-69B0-2E54AC8C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Setup bash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4D96938-515E-7EB6-43A7-D7D4534E7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ROS_DOMAIN_ID = 0 in 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source ~/.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r>
              <a:rPr lang="en-US" altLang="ko-KR" dirty="0"/>
              <a:t>ros2 daemon stop; ros2 daemon start</a:t>
            </a:r>
          </a:p>
          <a:p>
            <a:endParaRPr lang="en-US" altLang="ko-KR" dirty="0"/>
          </a:p>
          <a:p>
            <a:r>
              <a:rPr lang="en-US" altLang="ko-KR" dirty="0"/>
              <a:t>Make sure discovery </a:t>
            </a:r>
            <a:r>
              <a:rPr lang="en-US" altLang="ko-KR" dirty="0" err="1"/>
              <a:t>setup.bash</a:t>
            </a:r>
            <a:r>
              <a:rPr lang="en-US" altLang="ko-KR" dirty="0"/>
              <a:t> is not sourced!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8086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DB7C-CFB0-B997-300B-2DF09B57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Hints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CBD51-1900-7E18-1FE0-09B0EFCB56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create your team working folder and place files and work from here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mkdir</a:t>
            </a:r>
            <a:r>
              <a:rPr lang="en-US" altLang="ko-KR" dirty="0"/>
              <a:t> ~/rokey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/>
              <a:t>_&lt;</a:t>
            </a:r>
            <a:r>
              <a:rPr lang="en-US" altLang="ko-KR" dirty="0" err="1"/>
              <a:t>grp_letter</a:t>
            </a:r>
            <a:r>
              <a:rPr lang="en-US" altLang="ko-KR" dirty="0"/>
              <a:t>&gt;&lt;</a:t>
            </a:r>
            <a:r>
              <a:rPr lang="en-US" altLang="ko-KR" dirty="0" err="1"/>
              <a:t>grp_num</a:t>
            </a:r>
            <a:r>
              <a:rPr lang="en-US" altLang="ko-KR" dirty="0"/>
              <a:t>&gt;_</a:t>
            </a:r>
            <a:r>
              <a:rPr lang="en-US" altLang="ko-KR" dirty="0" err="1"/>
              <a:t>ws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(i.e. </a:t>
            </a:r>
            <a:r>
              <a:rPr lang="en-US" altLang="ko-KR" dirty="0" err="1"/>
              <a:t>mkdir</a:t>
            </a:r>
            <a:r>
              <a:rPr lang="en-US" altLang="ko-KR" dirty="0"/>
              <a:t> ~/rokey2_A2_ws)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32F7DF-55A7-46F6-7969-CCE2BEE82F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78962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5F70A-BB49-F94E-5ADE-DBFD93C1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hints</a:t>
            </a:r>
            <a:endParaRPr lang="ko-KR" altLang="en-US" dirty="0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F719E18E-459B-63B9-3BF4-764595415B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10" y="2196189"/>
            <a:ext cx="1861081" cy="3448050"/>
          </a:xfrm>
          <a:prstGeom prst="rect">
            <a:avLst/>
          </a:prstGeom>
        </p:spPr>
      </p:pic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6B42625F-45C2-67CA-766C-197A472CB9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47"/>
          <a:stretch/>
        </p:blipFill>
        <p:spPr>
          <a:xfrm>
            <a:off x="5488643" y="2636195"/>
            <a:ext cx="3828243" cy="218119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8C6256-567B-8286-CDFF-30EFDF5DDBAC}"/>
              </a:ext>
            </a:extLst>
          </p:cNvPr>
          <p:cNvCxnSpPr>
            <a:cxnSpLocks/>
          </p:cNvCxnSpPr>
          <p:nvPr/>
        </p:nvCxnSpPr>
        <p:spPr>
          <a:xfrm flipV="1">
            <a:off x="4043191" y="2636195"/>
            <a:ext cx="1445452" cy="21595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0BCEDDF-9EC1-2898-F3A6-035956FF3878}"/>
              </a:ext>
            </a:extLst>
          </p:cNvPr>
          <p:cNvCxnSpPr/>
          <p:nvPr/>
        </p:nvCxnSpPr>
        <p:spPr>
          <a:xfrm flipV="1">
            <a:off x="4043191" y="4795736"/>
            <a:ext cx="1445452" cy="8485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418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D72C1-F593-39DB-E222-ACC29EA8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hints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2AD513-76C0-6B32-FB01-0837FAF824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Edit setup.py under&lt;</a:t>
            </a:r>
            <a:r>
              <a:rPr lang="en-US" altLang="ko-KR" dirty="0" err="1"/>
              <a:t>pakage_name</a:t>
            </a:r>
            <a:r>
              <a:rPr lang="en-US" altLang="ko-KR" dirty="0"/>
              <a:t>&gt; directory add entry for each node</a:t>
            </a:r>
          </a:p>
          <a:p>
            <a:pPr marL="0" indent="0">
              <a:buNone/>
            </a:pPr>
            <a:r>
              <a:rPr lang="en-US" altLang="ko-KR" dirty="0" err="1"/>
              <a:t>entry_points</a:t>
            </a:r>
            <a:r>
              <a:rPr lang="en-US" altLang="ko-KR" dirty="0"/>
              <a:t>={ '</a:t>
            </a:r>
            <a:r>
              <a:rPr lang="en-US" altLang="ko-KR" dirty="0" err="1"/>
              <a:t>console_scripts</a:t>
            </a:r>
            <a:r>
              <a:rPr lang="en-US" altLang="ko-KR" dirty="0"/>
              <a:t>': [ ‘&lt;</a:t>
            </a:r>
            <a:r>
              <a:rPr lang="en-US" altLang="ko-KR" dirty="0" err="1"/>
              <a:t>command_name</a:t>
            </a:r>
            <a:r>
              <a:rPr lang="en-US" altLang="ko-KR" dirty="0"/>
              <a:t>&gt; = &lt;</a:t>
            </a:r>
            <a:r>
              <a:rPr lang="en-US" altLang="ko-KR" dirty="0" err="1"/>
              <a:t>package_name</a:t>
            </a:r>
            <a:r>
              <a:rPr lang="en-US" altLang="ko-KR" dirty="0"/>
              <a:t>&gt;.&lt;</a:t>
            </a:r>
            <a:r>
              <a:rPr lang="en-US" altLang="ko-KR" dirty="0" err="1"/>
              <a:t>code_filename</a:t>
            </a:r>
            <a:r>
              <a:rPr lang="en-US" altLang="ko-KR" dirty="0"/>
              <a:t>&gt;:main',},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5540E3-173E-B6D8-1436-7813DF99E2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en-US" altLang="ko-KR" dirty="0" err="1"/>
              <a:t>command_name</a:t>
            </a:r>
            <a:r>
              <a:rPr lang="en-US" altLang="ko-KR" dirty="0"/>
              <a:t>&gt; is used when ros2 run is executed i.e. </a:t>
            </a:r>
            <a:r>
              <a:rPr lang="en-US" altLang="ko-KR" dirty="0" err="1"/>
              <a:t>data_publisher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F16DEC-8A5E-089A-0B8B-ABF3E2858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36" y="4137396"/>
            <a:ext cx="51054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50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B9E41-D338-2D79-C2C0-98533C1F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hints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7EC57-5B1C-8956-C663-6797F12662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cd ~/rokey3_A2_ws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source ~/rokey1_A2_ws/install/</a:t>
            </a:r>
            <a:r>
              <a:rPr lang="en-US" altLang="ko-KR" dirty="0" err="1"/>
              <a:t>setup.bash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run &lt;</a:t>
            </a:r>
            <a:r>
              <a:rPr lang="en-US" altLang="ko-KR" dirty="0" err="1"/>
              <a:t>package_name</a:t>
            </a:r>
            <a:r>
              <a:rPr lang="en-US" altLang="ko-KR" dirty="0"/>
              <a:t>&gt; &lt;</a:t>
            </a:r>
            <a:r>
              <a:rPr lang="en-US" altLang="ko-KR" dirty="0" err="1"/>
              <a:t>command_name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42CC8876-D1C3-66E6-DA7B-63CF60DD18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sudo</a:t>
            </a:r>
            <a:r>
              <a:rPr lang="en-US" altLang="ko-KR" dirty="0"/>
              <a:t> apt update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 err="1"/>
              <a:t>sudo</a:t>
            </a:r>
            <a:r>
              <a:rPr lang="en-US" altLang="ko-KR" dirty="0"/>
              <a:t> apt install terminator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108FEC-073B-750D-A4F8-4C2263B14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13" y="4592899"/>
            <a:ext cx="6758284" cy="86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573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27986-6DFA-F4DC-99AC-1F0BA0A8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hints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8BA5A0-C94D-F534-022D-2ED42B2118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run </a:t>
            </a:r>
            <a:r>
              <a:rPr lang="en-US" altLang="ko-KR" dirty="0" err="1"/>
              <a:t>rqt_graph</a:t>
            </a:r>
            <a:r>
              <a:rPr lang="en-US" altLang="ko-KR" dirty="0"/>
              <a:t> </a:t>
            </a:r>
            <a:r>
              <a:rPr lang="en-US" altLang="ko-KR" dirty="0" err="1"/>
              <a:t>rqt_graph</a:t>
            </a: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node list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node info &lt;</a:t>
            </a:r>
            <a:r>
              <a:rPr lang="en-US" altLang="ko-KR" dirty="0" err="1"/>
              <a:t>node_name</a:t>
            </a:r>
            <a:r>
              <a:rPr lang="en-US" altLang="ko-KR" dirty="0"/>
              <a:t>&gt;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topic list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topic info &lt;</a:t>
            </a:r>
            <a:r>
              <a:rPr lang="en-US" altLang="ko-KR" dirty="0" err="1"/>
              <a:t>topic_name</a:t>
            </a:r>
            <a:r>
              <a:rPr lang="en-US" altLang="ko-KR" dirty="0"/>
              <a:t>&gt;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topic echo /chatter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interface list</a:t>
            </a:r>
          </a:p>
          <a:p>
            <a:pPr>
              <a:buFont typeface="Gill Sans MT" panose="020B0502020104020203" pitchFamily="34" charset="0"/>
              <a:buChar char="$"/>
            </a:pPr>
            <a:r>
              <a:rPr lang="en-US" altLang="ko-KR" dirty="0"/>
              <a:t>ros2 interface show &lt;</a:t>
            </a:r>
            <a:r>
              <a:rPr lang="en-US" altLang="ko-KR" dirty="0" err="1"/>
              <a:t>package_name</a:t>
            </a:r>
            <a:r>
              <a:rPr lang="en-US" altLang="ko-KR" dirty="0"/>
              <a:t>&gt;/msg/&lt;</a:t>
            </a:r>
            <a:r>
              <a:rPr lang="en-US" altLang="ko-KR" dirty="0" err="1"/>
              <a:t>MessageName</a:t>
            </a:r>
            <a:r>
              <a:rPr lang="en-US" altLang="ko-KR" dirty="0"/>
              <a:t>&gt;</a:t>
            </a:r>
          </a:p>
          <a:p>
            <a:pPr>
              <a:buFont typeface="Gill Sans MT" panose="020B0502020104020203" pitchFamily="34" charset="0"/>
              <a:buChar char="$"/>
            </a:pPr>
            <a:endParaRPr lang="en-US" altLang="ko-KR" dirty="0"/>
          </a:p>
          <a:p>
            <a:pPr>
              <a:buFont typeface="Gill Sans MT" panose="020B0502020104020203" pitchFamily="34" charset="0"/>
              <a:buChar char="$"/>
            </a:pPr>
            <a:endParaRPr lang="ko-KR" altLang="en-US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3CB7E019-989F-19E1-5F95-A0AD06E21B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47"/>
          <a:stretch/>
        </p:blipFill>
        <p:spPr>
          <a:xfrm>
            <a:off x="1449217" y="2650724"/>
            <a:ext cx="4131212" cy="23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52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13">
            <a:extLst>
              <a:ext uri="{FF2B5EF4-FFF2-40B4-BE49-F238E27FC236}">
                <a16:creationId xmlns:a16="http://schemas.microsoft.com/office/drawing/2014/main" id="{5C081212-B81F-BF95-D0BE-AA1BC75DA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57" y="798513"/>
            <a:ext cx="4659312" cy="4659312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5B9A5D76-AA06-43CF-E483-8F7E7CD1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Track &amp; Follow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0DF9E5-47CA-4DB0-91F9-E0BB2F3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819292E-BA8C-A1F4-6B0A-1EB03D9CA2B8}"/>
              </a:ext>
            </a:extLst>
          </p:cNvPr>
          <p:cNvCxnSpPr>
            <a:cxnSpLocks/>
          </p:cNvCxnSpPr>
          <p:nvPr/>
        </p:nvCxnSpPr>
        <p:spPr>
          <a:xfrm>
            <a:off x="9377464" y="1643975"/>
            <a:ext cx="87549" cy="12840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D8B7260-EEC3-22F9-1B50-C21FBD65B595}"/>
              </a:ext>
            </a:extLst>
          </p:cNvPr>
          <p:cNvCxnSpPr>
            <a:cxnSpLocks/>
          </p:cNvCxnSpPr>
          <p:nvPr/>
        </p:nvCxnSpPr>
        <p:spPr>
          <a:xfrm>
            <a:off x="8229600" y="2980922"/>
            <a:ext cx="856034" cy="1180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7238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E1790A-B692-446D-1A1D-AF984C91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Exercise 5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54A50-13DF-427D-C255-7E9A3A035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Perform coding and testing of Detection Alert Module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63212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808F-8C32-5C2A-47D0-17DB632C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Sprint 1 - Detection Alert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817B5-B987-E6DD-386B-A314B19E9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50" y="2016125"/>
            <a:ext cx="484862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93E4CFB-141E-E6C9-20A6-4577C695B2DB}"/>
              </a:ext>
            </a:extLst>
          </p:cNvPr>
          <p:cNvSpPr/>
          <p:nvPr/>
        </p:nvSpPr>
        <p:spPr>
          <a:xfrm rot="10800000">
            <a:off x="8341869" y="4237055"/>
            <a:ext cx="671209" cy="23346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243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DB7C-CFB0-B997-300B-2DF09B57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Expected outcome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CBD51-1900-7E18-1FE0-09B0EFCB5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Successful object detection</a:t>
            </a:r>
          </a:p>
          <a:p>
            <a:r>
              <a:rPr lang="en-US" altLang="ko-KR" dirty="0"/>
              <a:t>ROS Nodes, and Topics created to send and display images and data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4818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9542105-CB61-C027-1EAA-F10CB815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 &amp; Code Review by each team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2C686-F4AF-AC6F-253F-27CC95C6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Show actual results against the expected results and explain the code written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985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3A26-81B8-4F9A-DFA5-5180D4EF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 rule number ONE!!!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2EB6D-6A36-EFC3-9E92-918C253B40AF}"/>
              </a:ext>
            </a:extLst>
          </p:cNvPr>
          <p:cNvSpPr txBox="1"/>
          <p:nvPr/>
        </p:nvSpPr>
        <p:spPr>
          <a:xfrm>
            <a:off x="485191" y="3162304"/>
            <a:ext cx="547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Are we still having FUN!</a:t>
            </a:r>
            <a:endParaRPr lang="ko-KR" altLang="en-US" sz="5400" dirty="0"/>
          </a:p>
        </p:txBody>
      </p:sp>
      <p:pic>
        <p:nvPicPr>
          <p:cNvPr id="2050" name="Picture 2" descr="관련 이미지 세부 정보를 참조하세요. Succès De Team Together Collaboration People Celebration De Travail D ...">
            <a:extLst>
              <a:ext uri="{FF2B5EF4-FFF2-40B4-BE49-F238E27FC236}">
                <a16:creationId xmlns:a16="http://schemas.microsoft.com/office/drawing/2014/main" id="{C2C4B535-EDE5-43E0-D4E2-D59EF7F3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09" y="2231358"/>
            <a:ext cx="5476000" cy="434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557982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86017</TotalTime>
  <Words>1854</Words>
  <Application>Microsoft Office PowerPoint</Application>
  <PresentationFormat>와이드스크린</PresentationFormat>
  <Paragraphs>404</Paragraphs>
  <Slides>94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98" baseType="lpstr">
      <vt:lpstr>Söhne</vt:lpstr>
      <vt:lpstr>Arial</vt:lpstr>
      <vt:lpstr>Gill Sans MT</vt:lpstr>
      <vt:lpstr>갤러리</vt:lpstr>
      <vt:lpstr>Good Morning! 早上好! 안녕하세요!</vt:lpstr>
      <vt:lpstr>Day1 recap</vt:lpstr>
      <vt:lpstr>2 projects</vt:lpstr>
      <vt:lpstr>Mini Project Description</vt:lpstr>
      <vt:lpstr>Key subsystem (Modules) to develop</vt:lpstr>
      <vt:lpstr>Detection Alert</vt:lpstr>
      <vt:lpstr>Start</vt:lpstr>
      <vt:lpstr>Navigate</vt:lpstr>
      <vt:lpstr>Track &amp; Follow</vt:lpstr>
      <vt:lpstr>Day 1</vt:lpstr>
      <vt:lpstr>Day 2 (Mini project)</vt:lpstr>
      <vt:lpstr>Day 3 (Mini project)</vt:lpstr>
      <vt:lpstr>Day 4 (Mini project)</vt:lpstr>
      <vt:lpstr>프로젝트 rule</vt:lpstr>
      <vt:lpstr>Teamwork and Project Management</vt:lpstr>
      <vt:lpstr>How to work together</vt:lpstr>
      <vt:lpstr>Brainstorming Rules</vt:lpstr>
      <vt:lpstr>프로젝트 rule number ONE!!!</vt:lpstr>
      <vt:lpstr>Project development Is a Process</vt:lpstr>
      <vt:lpstr>SW  Development Process</vt:lpstr>
      <vt:lpstr>Team Exercise 1</vt:lpstr>
      <vt:lpstr>SW  Development Process</vt:lpstr>
      <vt:lpstr>Team Exercise 2</vt:lpstr>
      <vt:lpstr>Base HW/OS</vt:lpstr>
      <vt:lpstr>Obj. Det. </vt:lpstr>
      <vt:lpstr>Example System Stack</vt:lpstr>
      <vt:lpstr>Packages</vt:lpstr>
      <vt:lpstr>Yolo obj. Det.  Vs.  Yolo Tracking</vt:lpstr>
      <vt:lpstr>AMR demo</vt:lpstr>
      <vt:lpstr>PowerPoint 프레젠테이션</vt:lpstr>
      <vt:lpstr>PowerPoint 프레젠테이션</vt:lpstr>
      <vt:lpstr>SW  Development Process</vt:lpstr>
      <vt:lpstr>Key subsystem (Modules) to develop</vt:lpstr>
      <vt:lpstr>Visualization – system functional process Flow diagrams</vt:lpstr>
      <vt:lpstr>Team Exercise 3</vt:lpstr>
      <vt:lpstr>system Design presentation by each team</vt:lpstr>
      <vt:lpstr>Example System Design Document</vt:lpstr>
      <vt:lpstr>Project timeline/Critical path item management</vt:lpstr>
      <vt:lpstr>EX. Implementation timeline</vt:lpstr>
      <vt:lpstr>Critical Path items list</vt:lpstr>
      <vt:lpstr>Day 2</vt:lpstr>
      <vt:lpstr>Detail Design to User Acceptance</vt:lpstr>
      <vt:lpstr>SW  Development Process</vt:lpstr>
      <vt:lpstr>PowerPoint 프레젠테이션</vt:lpstr>
      <vt:lpstr>Kanban Methodology</vt:lpstr>
      <vt:lpstr>PowerPoint 프레젠테이션</vt:lpstr>
      <vt:lpstr>PowerPoint 프레젠테이션</vt:lpstr>
      <vt:lpstr>PowerPoint 프레젠테이션</vt:lpstr>
      <vt:lpstr>SW  Development Process</vt:lpstr>
      <vt:lpstr>Project Sprints</vt:lpstr>
      <vt:lpstr>Detection Alert sprint </vt:lpstr>
      <vt:lpstr>Sprint 1 - Detection Alert</vt:lpstr>
      <vt:lpstr>Yolo obj. Det.  Vs.  Yolo Tracking</vt:lpstr>
      <vt:lpstr>Visualization – Detailed functional process diagrams</vt:lpstr>
      <vt:lpstr>Team Exercise 4</vt:lpstr>
      <vt:lpstr>Detail Design Review by each team</vt:lpstr>
      <vt:lpstr>Example Detailed Design Document</vt:lpstr>
      <vt:lpstr>Sprint 1 - Detection Alert</vt:lpstr>
      <vt:lpstr>Perform Data collection for Detection alert</vt:lpstr>
      <vt:lpstr>Coding Hints</vt:lpstr>
      <vt:lpstr>Coding Hints</vt:lpstr>
      <vt:lpstr>Coding Hints</vt:lpstr>
      <vt:lpstr>Coding Hints</vt:lpstr>
      <vt:lpstr>LABELIMG ERROR CORRECTION</vt:lpstr>
      <vt:lpstr>LABELIMG ERROR CORRECTION</vt:lpstr>
      <vt:lpstr>LABELIMG ERROR CORRECTION</vt:lpstr>
      <vt:lpstr>Coding Hints</vt:lpstr>
      <vt:lpstr>Zip train data Set</vt:lpstr>
      <vt:lpstr>Perform Yolo Training &amp; Inference for Detection alert</vt:lpstr>
      <vt:lpstr>Coding Hints</vt:lpstr>
      <vt:lpstr>Using google Collab. To create custom model</vt:lpstr>
      <vt:lpstr>Using google Collab. To create custom model</vt:lpstr>
      <vt:lpstr>Setting up yolo</vt:lpstr>
      <vt:lpstr>Required Packages Setup</vt:lpstr>
      <vt:lpstr>Installing Yolo</vt:lpstr>
      <vt:lpstr>Sprint 1 - Detection Alert</vt:lpstr>
      <vt:lpstr>How did You/Do you Need to define a Detection area?</vt:lpstr>
      <vt:lpstr>Coding Hints</vt:lpstr>
      <vt:lpstr>Porting to Ros</vt:lpstr>
      <vt:lpstr>Ros2 Development Workspace</vt:lpstr>
      <vt:lpstr>Ros2 Development Workspace</vt:lpstr>
      <vt:lpstr>Ros2 Development Workspace</vt:lpstr>
      <vt:lpstr>Ros2 Development Workspace</vt:lpstr>
      <vt:lpstr>Setup bash</vt:lpstr>
      <vt:lpstr>Coding Hints</vt:lpstr>
      <vt:lpstr>ROS hints</vt:lpstr>
      <vt:lpstr>ROS hints</vt:lpstr>
      <vt:lpstr>ROS hints</vt:lpstr>
      <vt:lpstr>Ros hints</vt:lpstr>
      <vt:lpstr>Team Exercise 5</vt:lpstr>
      <vt:lpstr>Sprint 1 - Detection Alert</vt:lpstr>
      <vt:lpstr>Expected outcome</vt:lpstr>
      <vt:lpstr>Results &amp; Code Review by each team</vt:lpstr>
      <vt:lpstr>프로젝트 rule number ONE!!!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Andreas Kim</dc:creator>
  <cp:lastModifiedBy>Andreas Kim</cp:lastModifiedBy>
  <cp:revision>97</cp:revision>
  <dcterms:created xsi:type="dcterms:W3CDTF">2024-04-03T06:12:51Z</dcterms:created>
  <dcterms:modified xsi:type="dcterms:W3CDTF">2025-04-24T15:12:07Z</dcterms:modified>
</cp:coreProperties>
</file>